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44"/>
  </p:notesMasterIdLst>
  <p:sldIdLst>
    <p:sldId id="289" r:id="rId2"/>
    <p:sldId id="290" r:id="rId3"/>
    <p:sldId id="369" r:id="rId4"/>
    <p:sldId id="292" r:id="rId5"/>
    <p:sldId id="293" r:id="rId6"/>
    <p:sldId id="312" r:id="rId7"/>
    <p:sldId id="314" r:id="rId8"/>
    <p:sldId id="358" r:id="rId9"/>
    <p:sldId id="296" r:id="rId10"/>
    <p:sldId id="313" r:id="rId11"/>
    <p:sldId id="310" r:id="rId12"/>
    <p:sldId id="315" r:id="rId13"/>
    <p:sldId id="366" r:id="rId14"/>
    <p:sldId id="359" r:id="rId15"/>
    <p:sldId id="357" r:id="rId16"/>
    <p:sldId id="361" r:id="rId17"/>
    <p:sldId id="363" r:id="rId18"/>
    <p:sldId id="320" r:id="rId19"/>
    <p:sldId id="352" r:id="rId20"/>
    <p:sldId id="353" r:id="rId21"/>
    <p:sldId id="355" r:id="rId22"/>
    <p:sldId id="325" r:id="rId23"/>
    <p:sldId id="326" r:id="rId24"/>
    <p:sldId id="371" r:id="rId25"/>
    <p:sldId id="372" r:id="rId26"/>
    <p:sldId id="329" r:id="rId27"/>
    <p:sldId id="351" r:id="rId28"/>
    <p:sldId id="348" r:id="rId29"/>
    <p:sldId id="349" r:id="rId30"/>
    <p:sldId id="370" r:id="rId31"/>
    <p:sldId id="343" r:id="rId32"/>
    <p:sldId id="335" r:id="rId33"/>
    <p:sldId id="367" r:id="rId34"/>
    <p:sldId id="336" r:id="rId35"/>
    <p:sldId id="337" r:id="rId36"/>
    <p:sldId id="373" r:id="rId37"/>
    <p:sldId id="338" r:id="rId38"/>
    <p:sldId id="342" r:id="rId39"/>
    <p:sldId id="339" r:id="rId40"/>
    <p:sldId id="375" r:id="rId41"/>
    <p:sldId id="341" r:id="rId42"/>
    <p:sldId id="37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E35"/>
    <a:srgbClr val="DDD84B"/>
    <a:srgbClr val="71DC51"/>
    <a:srgbClr val="A691E2"/>
    <a:srgbClr val="E46C78"/>
    <a:srgbClr val="2BF94E"/>
    <a:srgbClr val="919AFF"/>
    <a:srgbClr val="DCD8FF"/>
    <a:srgbClr val="FFADA1"/>
    <a:srgbClr val="FFD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8"/>
    <p:restoredTop sz="50590"/>
  </p:normalViewPr>
  <p:slideViewPr>
    <p:cSldViewPr snapToGrid="0" snapToObjects="1">
      <p:cViewPr varScale="1">
        <p:scale>
          <a:sx n="48" d="100"/>
          <a:sy n="48" d="100"/>
        </p:scale>
        <p:origin x="1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76.svg"/><Relationship Id="rId1" Type="http://schemas.openxmlformats.org/officeDocument/2006/relationships/image" Target="../media/image13.png"/><Relationship Id="rId2" Type="http://schemas.openxmlformats.org/officeDocument/2006/relationships/image" Target="../media/image24.sv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acialequitytools.org/resourcefiles/G3658-14.pdf" TargetMode="External"/><Relationship Id="rId2" Type="http://schemas.openxmlformats.org/officeDocument/2006/relationships/hyperlink" Target="https://fyi.extension.wisc.edu/programdevelopment/files/2016/04/Tipsheet20.pdf" TargetMode="External"/><Relationship Id="rId3" Type="http://schemas.openxmlformats.org/officeDocument/2006/relationships/hyperlink" Target="http://www.racialequitytools.org/resourcefiles/PagesSierraGuide12.pdf" TargetMode="External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85.svg"/><Relationship Id="rId1" Type="http://schemas.openxmlformats.org/officeDocument/2006/relationships/image" Target="../media/image45.png"/><Relationship Id="rId2" Type="http://schemas.openxmlformats.org/officeDocument/2006/relationships/image" Target="../media/image83.sv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0.sv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hyperlink" Target="https://fyi.extension.wisc.edu/programdevelopment/files/2016/04/Tipsheet14.pdf" TargetMode="External"/><Relationship Id="rId2" Type="http://schemas.openxmlformats.org/officeDocument/2006/relationships/hyperlink" Target="https://www.betterevaluation.org/en/rainbow_framework/report_support_use/develop_reporting_media" TargetMode="External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88.svg"/><Relationship Id="rId5" Type="http://schemas.openxmlformats.org/officeDocument/2006/relationships/image" Target="../media/image51.png"/><Relationship Id="rId6" Type="http://schemas.openxmlformats.org/officeDocument/2006/relationships/image" Target="../media/image90.svg"/><Relationship Id="rId1" Type="http://schemas.openxmlformats.org/officeDocument/2006/relationships/hyperlink" Target="http://www.racialequitytools.org/resourcefiles/How_Can_We_Use_Evaluation_Findings_To_Reflect_On_And_Adjust_Our_Work.pdf" TargetMode="External"/><Relationship Id="rId2" Type="http://schemas.openxmlformats.org/officeDocument/2006/relationships/hyperlink" Target="https://www.betterevaluation.org/en/rainbow_framework/report_support_use/support_use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svg"/><Relationship Id="rId5" Type="http://schemas.openxmlformats.org/officeDocument/2006/relationships/image" Target="../media/image11.png"/><Relationship Id="rId6" Type="http://schemas.openxmlformats.org/officeDocument/2006/relationships/image" Target="../media/image16.svg"/><Relationship Id="rId7" Type="http://schemas.openxmlformats.org/officeDocument/2006/relationships/image" Target="../media/image12.png"/><Relationship Id="rId8" Type="http://schemas.openxmlformats.org/officeDocument/2006/relationships/image" Target="../media/image18.svg"/><Relationship Id="rId1" Type="http://schemas.openxmlformats.org/officeDocument/2006/relationships/image" Target="../media/image9.png"/><Relationship Id="rId2" Type="http://schemas.openxmlformats.org/officeDocument/2006/relationships/image" Target="../media/image12.svg"/></Relationships>
</file>

<file path=ppt/diagrams/_rels/data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34.svg"/><Relationship Id="rId1" Type="http://schemas.openxmlformats.org/officeDocument/2006/relationships/image" Target="../media/image13.png"/><Relationship Id="rId2" Type="http://schemas.openxmlformats.org/officeDocument/2006/relationships/image" Target="../media/image24.svg"/><Relationship Id="rId3" Type="http://schemas.openxmlformats.org/officeDocument/2006/relationships/image" Target="../media/image14.png"/><Relationship Id="rId4" Type="http://schemas.openxmlformats.org/officeDocument/2006/relationships/image" Target="../media/image26.svg"/><Relationship Id="rId5" Type="http://schemas.openxmlformats.org/officeDocument/2006/relationships/image" Target="../media/image15.png"/><Relationship Id="rId6" Type="http://schemas.openxmlformats.org/officeDocument/2006/relationships/image" Target="../media/image28.svg"/><Relationship Id="rId7" Type="http://schemas.openxmlformats.org/officeDocument/2006/relationships/image" Target="../media/image16.png"/><Relationship Id="rId8" Type="http://schemas.openxmlformats.org/officeDocument/2006/relationships/image" Target="../media/image30.svg"/><Relationship Id="rId9" Type="http://schemas.openxmlformats.org/officeDocument/2006/relationships/image" Target="../media/image17.png"/><Relationship Id="rId10" Type="http://schemas.openxmlformats.org/officeDocument/2006/relationships/image" Target="../media/image32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39.svg"/><Relationship Id="rId5" Type="http://schemas.openxmlformats.org/officeDocument/2006/relationships/image" Target="../media/image22.png"/><Relationship Id="rId6" Type="http://schemas.openxmlformats.org/officeDocument/2006/relationships/image" Target="../media/image41.svg"/><Relationship Id="rId7" Type="http://schemas.openxmlformats.org/officeDocument/2006/relationships/image" Target="../media/image23.png"/><Relationship Id="rId8" Type="http://schemas.openxmlformats.org/officeDocument/2006/relationships/image" Target="../media/image43.svg"/><Relationship Id="rId9" Type="http://schemas.openxmlformats.org/officeDocument/2006/relationships/image" Target="../media/image24.png"/><Relationship Id="rId10" Type="http://schemas.openxmlformats.org/officeDocument/2006/relationships/image" Target="../media/image45.svg"/><Relationship Id="rId1" Type="http://schemas.openxmlformats.org/officeDocument/2006/relationships/image" Target="../media/image20.png"/><Relationship Id="rId2" Type="http://schemas.openxmlformats.org/officeDocument/2006/relationships/image" Target="../media/image37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8" Type="http://schemas.openxmlformats.org/officeDocument/2006/relationships/image" Target="../media/image16.svg"/><Relationship Id="rId6" Type="http://schemas.openxmlformats.org/officeDocument/2006/relationships/image" Target="../media/image73.svg"/><Relationship Id="rId7" Type="http://schemas.openxmlformats.org/officeDocument/2006/relationships/image" Target="../media/image11.png"/><Relationship Id="rId1" Type="http://schemas.openxmlformats.org/officeDocument/2006/relationships/image" Target="../media/image36.png"/><Relationship Id="rId2" Type="http://schemas.openxmlformats.org/officeDocument/2006/relationships/image" Target="../media/image71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76.svg"/><Relationship Id="rId1" Type="http://schemas.openxmlformats.org/officeDocument/2006/relationships/image" Target="../media/image13.png"/><Relationship Id="rId2" Type="http://schemas.openxmlformats.org/officeDocument/2006/relationships/image" Target="../media/image24.sv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acialequitytools.org/resourcefiles/G3658-14.pdf" TargetMode="External"/><Relationship Id="rId2" Type="http://schemas.openxmlformats.org/officeDocument/2006/relationships/hyperlink" Target="https://fyi.extension.wisc.edu/programdevelopment/files/2016/04/Tipsheet20.pdf" TargetMode="External"/><Relationship Id="rId3" Type="http://schemas.openxmlformats.org/officeDocument/2006/relationships/hyperlink" Target="http://www.racialequitytools.org/resourcefiles/PagesSierraGuide12.pdf" TargetMode="External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85.svg"/><Relationship Id="rId1" Type="http://schemas.openxmlformats.org/officeDocument/2006/relationships/image" Target="../media/image45.png"/><Relationship Id="rId2" Type="http://schemas.openxmlformats.org/officeDocument/2006/relationships/image" Target="../media/image83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0.sv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hyperlink" Target="https://fyi.extension.wisc.edu/programdevelopment/files/2016/04/Tipsheet14.pdf" TargetMode="External"/><Relationship Id="rId2" Type="http://schemas.openxmlformats.org/officeDocument/2006/relationships/hyperlink" Target="https://www.betterevaluation.org/en/rainbow_framework/report_support_use/develop_reporting_media" TargetMode="External"/></Relationships>
</file>

<file path=ppt/diagrams/_rels/drawing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8.svg"/><Relationship Id="rId5" Type="http://schemas.openxmlformats.org/officeDocument/2006/relationships/hyperlink" Target="http://www.racialequitytools.org/resourcefiles/How_Can_We_Use_Evaluation_Findings_To_Reflect_On_And_Adjust_Our_Work.pdf" TargetMode="External"/><Relationship Id="rId6" Type="http://schemas.openxmlformats.org/officeDocument/2006/relationships/image" Target="../media/image51.png"/><Relationship Id="rId7" Type="http://schemas.openxmlformats.org/officeDocument/2006/relationships/image" Target="../media/image90.svg"/><Relationship Id="rId1" Type="http://schemas.openxmlformats.org/officeDocument/2006/relationships/image" Target="../media/image50.png"/><Relationship Id="rId8" Type="http://schemas.openxmlformats.org/officeDocument/2006/relationships/hyperlink" Target="https://www.betterevaluation.org/en/rainbow_framework/report_support_use/support_use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svg"/><Relationship Id="rId5" Type="http://schemas.openxmlformats.org/officeDocument/2006/relationships/image" Target="../media/image11.png"/><Relationship Id="rId6" Type="http://schemas.openxmlformats.org/officeDocument/2006/relationships/image" Target="../media/image16.svg"/><Relationship Id="rId7" Type="http://schemas.openxmlformats.org/officeDocument/2006/relationships/image" Target="../media/image12.png"/><Relationship Id="rId8" Type="http://schemas.openxmlformats.org/officeDocument/2006/relationships/image" Target="../media/image18.svg"/><Relationship Id="rId1" Type="http://schemas.openxmlformats.org/officeDocument/2006/relationships/image" Target="../media/image9.png"/><Relationship Id="rId2" Type="http://schemas.openxmlformats.org/officeDocument/2006/relationships/image" Target="../media/image12.svg"/></Relationships>
</file>

<file path=ppt/diagrams/_rels/drawing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34.svg"/><Relationship Id="rId1" Type="http://schemas.openxmlformats.org/officeDocument/2006/relationships/image" Target="../media/image13.png"/><Relationship Id="rId2" Type="http://schemas.openxmlformats.org/officeDocument/2006/relationships/image" Target="../media/image24.svg"/><Relationship Id="rId3" Type="http://schemas.openxmlformats.org/officeDocument/2006/relationships/image" Target="../media/image14.png"/><Relationship Id="rId4" Type="http://schemas.openxmlformats.org/officeDocument/2006/relationships/image" Target="../media/image26.svg"/><Relationship Id="rId5" Type="http://schemas.openxmlformats.org/officeDocument/2006/relationships/image" Target="../media/image15.png"/><Relationship Id="rId6" Type="http://schemas.openxmlformats.org/officeDocument/2006/relationships/image" Target="../media/image28.svg"/><Relationship Id="rId7" Type="http://schemas.openxmlformats.org/officeDocument/2006/relationships/image" Target="../media/image16.png"/><Relationship Id="rId8" Type="http://schemas.openxmlformats.org/officeDocument/2006/relationships/image" Target="../media/image30.svg"/><Relationship Id="rId9" Type="http://schemas.openxmlformats.org/officeDocument/2006/relationships/image" Target="../media/image17.png"/><Relationship Id="rId10" Type="http://schemas.openxmlformats.org/officeDocument/2006/relationships/image" Target="../media/image32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39.svg"/><Relationship Id="rId5" Type="http://schemas.openxmlformats.org/officeDocument/2006/relationships/image" Target="../media/image22.png"/><Relationship Id="rId6" Type="http://schemas.openxmlformats.org/officeDocument/2006/relationships/image" Target="../media/image41.svg"/><Relationship Id="rId7" Type="http://schemas.openxmlformats.org/officeDocument/2006/relationships/image" Target="../media/image23.png"/><Relationship Id="rId8" Type="http://schemas.openxmlformats.org/officeDocument/2006/relationships/image" Target="../media/image43.svg"/><Relationship Id="rId9" Type="http://schemas.openxmlformats.org/officeDocument/2006/relationships/image" Target="../media/image24.png"/><Relationship Id="rId10" Type="http://schemas.openxmlformats.org/officeDocument/2006/relationships/image" Target="../media/image45.svg"/><Relationship Id="rId1" Type="http://schemas.openxmlformats.org/officeDocument/2006/relationships/image" Target="../media/image20.png"/><Relationship Id="rId2" Type="http://schemas.openxmlformats.org/officeDocument/2006/relationships/image" Target="../media/image37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8" Type="http://schemas.openxmlformats.org/officeDocument/2006/relationships/image" Target="../media/image16.svg"/><Relationship Id="rId6" Type="http://schemas.openxmlformats.org/officeDocument/2006/relationships/image" Target="../media/image73.svg"/><Relationship Id="rId7" Type="http://schemas.openxmlformats.org/officeDocument/2006/relationships/image" Target="../media/image11.png"/><Relationship Id="rId1" Type="http://schemas.openxmlformats.org/officeDocument/2006/relationships/image" Target="../media/image36.png"/><Relationship Id="rId2" Type="http://schemas.openxmlformats.org/officeDocument/2006/relationships/image" Target="../media/image7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785BB-83B7-184F-B421-1C3211A5B4C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B1C2A9F-E5C6-204F-9E2E-A4D9926D049D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What is Evaluation</a:t>
          </a:r>
        </a:p>
      </dgm:t>
    </dgm:pt>
    <dgm:pt modelId="{DFFFDD45-AD84-574C-B446-323C294BF53A}" type="parTrans" cxnId="{8297FA8E-17B9-084D-81A9-AAB974109C2F}">
      <dgm:prSet/>
      <dgm:spPr/>
      <dgm:t>
        <a:bodyPr/>
        <a:lstStyle/>
        <a:p>
          <a:endParaRPr lang="en-US"/>
        </a:p>
      </dgm:t>
    </dgm:pt>
    <dgm:pt modelId="{718EEA5D-5233-F34B-9A93-ED4C5011012A}" type="sibTrans" cxnId="{8297FA8E-17B9-084D-81A9-AAB974109C2F}">
      <dgm:prSet/>
      <dgm:spPr/>
      <dgm:t>
        <a:bodyPr/>
        <a:lstStyle/>
        <a:p>
          <a:endParaRPr lang="en-US"/>
        </a:p>
      </dgm:t>
    </dgm:pt>
    <dgm:pt modelId="{B8721D44-1BBA-8447-9F43-A3EFE7F0B85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Definition</a:t>
          </a:r>
        </a:p>
      </dgm:t>
    </dgm:pt>
    <dgm:pt modelId="{E1AD1895-C12A-6F46-B765-B8504B183238}" type="parTrans" cxnId="{9993A7D8-C855-4C41-BCD4-D7194DBDCC0F}">
      <dgm:prSet/>
      <dgm:spPr/>
      <dgm:t>
        <a:bodyPr/>
        <a:lstStyle/>
        <a:p>
          <a:endParaRPr lang="en-US"/>
        </a:p>
      </dgm:t>
    </dgm:pt>
    <dgm:pt modelId="{8D92DE28-1D03-1447-AD50-CE451F97A6D3}" type="sibTrans" cxnId="{9993A7D8-C855-4C41-BCD4-D7194DBDCC0F}">
      <dgm:prSet/>
      <dgm:spPr/>
      <dgm:t>
        <a:bodyPr/>
        <a:lstStyle/>
        <a:p>
          <a:endParaRPr lang="en-US"/>
        </a:p>
      </dgm:t>
    </dgm:pt>
    <dgm:pt modelId="{ACBB57E9-00A8-254B-B33C-A0FC78F8F76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Examples</a:t>
          </a:r>
        </a:p>
      </dgm:t>
    </dgm:pt>
    <dgm:pt modelId="{7B905111-FA5B-7D44-904F-F82F87F8C891}" type="parTrans" cxnId="{90C3CC71-0866-6242-BADD-897F803F2A55}">
      <dgm:prSet/>
      <dgm:spPr/>
      <dgm:t>
        <a:bodyPr/>
        <a:lstStyle/>
        <a:p>
          <a:endParaRPr lang="en-US"/>
        </a:p>
      </dgm:t>
    </dgm:pt>
    <dgm:pt modelId="{1E78FFD8-B79B-7441-ACB6-F6168D2537E9}" type="sibTrans" cxnId="{90C3CC71-0866-6242-BADD-897F803F2A55}">
      <dgm:prSet/>
      <dgm:spPr/>
      <dgm:t>
        <a:bodyPr/>
        <a:lstStyle/>
        <a:p>
          <a:endParaRPr lang="en-US"/>
        </a:p>
      </dgm:t>
    </dgm:pt>
    <dgm:pt modelId="{785B2D06-2D25-DD47-842F-85EB16728CB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Purpose</a:t>
          </a:r>
        </a:p>
      </dgm:t>
    </dgm:pt>
    <dgm:pt modelId="{900118BE-DE5E-7846-8B8F-52C6D9979611}" type="parTrans" cxnId="{9D3371C6-3B9C-D846-A074-D1928B2AE3FB}">
      <dgm:prSet/>
      <dgm:spPr/>
      <dgm:t>
        <a:bodyPr/>
        <a:lstStyle/>
        <a:p>
          <a:endParaRPr lang="en-US"/>
        </a:p>
      </dgm:t>
    </dgm:pt>
    <dgm:pt modelId="{F44C37CD-F681-084A-8FD2-661052F19A93}" type="sibTrans" cxnId="{9D3371C6-3B9C-D846-A074-D1928B2AE3FB}">
      <dgm:prSet/>
      <dgm:spPr/>
      <dgm:t>
        <a:bodyPr/>
        <a:lstStyle/>
        <a:p>
          <a:endParaRPr lang="en-US"/>
        </a:p>
      </dgm:t>
    </dgm:pt>
    <dgm:pt modelId="{0EF509E7-1A06-B845-831C-7AF99B1D082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Orientation</a:t>
          </a:r>
        </a:p>
      </dgm:t>
    </dgm:pt>
    <dgm:pt modelId="{41E3FF1D-CD09-FB48-A176-25A70BF0046F}" type="parTrans" cxnId="{242CC34C-C617-DF40-B151-7250B7F0C018}">
      <dgm:prSet/>
      <dgm:spPr/>
      <dgm:t>
        <a:bodyPr/>
        <a:lstStyle/>
        <a:p>
          <a:endParaRPr lang="en-US"/>
        </a:p>
      </dgm:t>
    </dgm:pt>
    <dgm:pt modelId="{3D24F45B-E7CE-F04F-AE1D-A2AA149E1223}" type="sibTrans" cxnId="{242CC34C-C617-DF40-B151-7250B7F0C018}">
      <dgm:prSet/>
      <dgm:spPr/>
      <dgm:t>
        <a:bodyPr/>
        <a:lstStyle/>
        <a:p>
          <a:endParaRPr lang="en-US"/>
        </a:p>
      </dgm:t>
    </dgm:pt>
    <dgm:pt modelId="{744FEA51-8471-4B64-A54E-A83656557BD1}" type="pres">
      <dgm:prSet presAssocID="{128785BB-83B7-184F-B421-1C3211A5B4C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17B1A9-65DF-49AE-970A-7C7B9AF8E66E}" type="pres">
      <dgm:prSet presAssocID="{AB1C2A9F-E5C6-204F-9E2E-A4D9926D049D}" presName="compNode" presStyleCnt="0"/>
      <dgm:spPr/>
    </dgm:pt>
    <dgm:pt modelId="{15367383-43FA-4554-96DB-6221D38E5AE0}" type="pres">
      <dgm:prSet presAssocID="{AB1C2A9F-E5C6-204F-9E2E-A4D9926D049D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0010C6D-E02C-4826-9739-BBE476557AC8}" type="pres">
      <dgm:prSet presAssocID="{AB1C2A9F-E5C6-204F-9E2E-A4D9926D049D}" presName="iconSpace" presStyleCnt="0"/>
      <dgm:spPr/>
    </dgm:pt>
    <dgm:pt modelId="{2EA485B0-C0B8-40E2-928D-625C711EA0AC}" type="pres">
      <dgm:prSet presAssocID="{AB1C2A9F-E5C6-204F-9E2E-A4D9926D049D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AB7C5EE-F0C0-498C-957C-15F6920D429E}" type="pres">
      <dgm:prSet presAssocID="{AB1C2A9F-E5C6-204F-9E2E-A4D9926D049D}" presName="txSpace" presStyleCnt="0"/>
      <dgm:spPr/>
    </dgm:pt>
    <dgm:pt modelId="{DDCF302A-693A-445E-915A-A35C07D4C327}" type="pres">
      <dgm:prSet presAssocID="{AB1C2A9F-E5C6-204F-9E2E-A4D9926D049D}" presName="desTx" presStyleLbl="revTx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BCDC6055-9537-7940-8CFC-D6E0BB8C2EAE}" type="presOf" srcId="{ACBB57E9-00A8-254B-B33C-A0FC78F8F760}" destId="{DDCF302A-693A-445E-915A-A35C07D4C327}" srcOrd="0" destOrd="1" presId="urn:microsoft.com/office/officeart/2018/5/layout/CenteredIconLabelDescriptionList"/>
    <dgm:cxn modelId="{242CC34C-C617-DF40-B151-7250B7F0C018}" srcId="{AB1C2A9F-E5C6-204F-9E2E-A4D9926D049D}" destId="{0EF509E7-1A06-B845-831C-7AF99B1D0820}" srcOrd="3" destOrd="0" parTransId="{41E3FF1D-CD09-FB48-A176-25A70BF0046F}" sibTransId="{3D24F45B-E7CE-F04F-AE1D-A2AA149E1223}"/>
    <dgm:cxn modelId="{B2089D4F-D361-6A4D-818A-AAA4245E5DA6}" type="presOf" srcId="{0EF509E7-1A06-B845-831C-7AF99B1D0820}" destId="{DDCF302A-693A-445E-915A-A35C07D4C327}" srcOrd="0" destOrd="3" presId="urn:microsoft.com/office/officeart/2018/5/layout/CenteredIconLabelDescriptionList"/>
    <dgm:cxn modelId="{DDB50853-DE71-1948-9D57-AF3E4D976466}" type="presOf" srcId="{785B2D06-2D25-DD47-842F-85EB16728CBD}" destId="{DDCF302A-693A-445E-915A-A35C07D4C327}" srcOrd="0" destOrd="2" presId="urn:microsoft.com/office/officeart/2018/5/layout/CenteredIconLabelDescriptionList"/>
    <dgm:cxn modelId="{815268ED-54BB-A141-96B9-BC9A6142B5F0}" type="presOf" srcId="{B8721D44-1BBA-8447-9F43-A3EFE7F0B857}" destId="{DDCF302A-693A-445E-915A-A35C07D4C327}" srcOrd="0" destOrd="0" presId="urn:microsoft.com/office/officeart/2018/5/layout/CenteredIconLabelDescriptionList"/>
    <dgm:cxn modelId="{9993A7D8-C855-4C41-BCD4-D7194DBDCC0F}" srcId="{AB1C2A9F-E5C6-204F-9E2E-A4D9926D049D}" destId="{B8721D44-1BBA-8447-9F43-A3EFE7F0B857}" srcOrd="0" destOrd="0" parTransId="{E1AD1895-C12A-6F46-B765-B8504B183238}" sibTransId="{8D92DE28-1D03-1447-AD50-CE451F97A6D3}"/>
    <dgm:cxn modelId="{90C3CC71-0866-6242-BADD-897F803F2A55}" srcId="{AB1C2A9F-E5C6-204F-9E2E-A4D9926D049D}" destId="{ACBB57E9-00A8-254B-B33C-A0FC78F8F760}" srcOrd="1" destOrd="0" parTransId="{7B905111-FA5B-7D44-904F-F82F87F8C891}" sibTransId="{1E78FFD8-B79B-7441-ACB6-F6168D2537E9}"/>
    <dgm:cxn modelId="{5911670C-AEA2-E442-A5BB-8E3955AF182A}" type="presOf" srcId="{AB1C2A9F-E5C6-204F-9E2E-A4D9926D049D}" destId="{2EA485B0-C0B8-40E2-928D-625C711EA0AC}" srcOrd="0" destOrd="0" presId="urn:microsoft.com/office/officeart/2018/5/layout/CenteredIconLabelDescriptionList"/>
    <dgm:cxn modelId="{8297FA8E-17B9-084D-81A9-AAB974109C2F}" srcId="{128785BB-83B7-184F-B421-1C3211A5B4C9}" destId="{AB1C2A9F-E5C6-204F-9E2E-A4D9926D049D}" srcOrd="0" destOrd="0" parTransId="{DFFFDD45-AD84-574C-B446-323C294BF53A}" sibTransId="{718EEA5D-5233-F34B-9A93-ED4C5011012A}"/>
    <dgm:cxn modelId="{280A4940-77E7-3745-8D79-85E24B711D20}" type="presOf" srcId="{128785BB-83B7-184F-B421-1C3211A5B4C9}" destId="{744FEA51-8471-4B64-A54E-A83656557BD1}" srcOrd="0" destOrd="0" presId="urn:microsoft.com/office/officeart/2018/5/layout/CenteredIconLabelDescriptionList"/>
    <dgm:cxn modelId="{9D3371C6-3B9C-D846-A074-D1928B2AE3FB}" srcId="{AB1C2A9F-E5C6-204F-9E2E-A4D9926D049D}" destId="{785B2D06-2D25-DD47-842F-85EB16728CBD}" srcOrd="2" destOrd="0" parTransId="{900118BE-DE5E-7846-8B8F-52C6D9979611}" sibTransId="{F44C37CD-F681-084A-8FD2-661052F19A93}"/>
    <dgm:cxn modelId="{52D20D82-A4AE-9446-BF4E-50C202B9BA84}" type="presParOf" srcId="{744FEA51-8471-4B64-A54E-A83656557BD1}" destId="{3A17B1A9-65DF-49AE-970A-7C7B9AF8E66E}" srcOrd="0" destOrd="0" presId="urn:microsoft.com/office/officeart/2018/5/layout/CenteredIconLabelDescriptionList"/>
    <dgm:cxn modelId="{52269355-47A9-DB42-93AD-982C038EC04B}" type="presParOf" srcId="{3A17B1A9-65DF-49AE-970A-7C7B9AF8E66E}" destId="{15367383-43FA-4554-96DB-6221D38E5AE0}" srcOrd="0" destOrd="0" presId="urn:microsoft.com/office/officeart/2018/5/layout/CenteredIconLabelDescriptionList"/>
    <dgm:cxn modelId="{5D04ACB1-F366-D44A-93D7-F2B164665A7C}" type="presParOf" srcId="{3A17B1A9-65DF-49AE-970A-7C7B9AF8E66E}" destId="{40010C6D-E02C-4826-9739-BBE476557AC8}" srcOrd="1" destOrd="0" presId="urn:microsoft.com/office/officeart/2018/5/layout/CenteredIconLabelDescriptionList"/>
    <dgm:cxn modelId="{7E5826D5-9E2C-B341-BD80-F1FE08DAC90B}" type="presParOf" srcId="{3A17B1A9-65DF-49AE-970A-7C7B9AF8E66E}" destId="{2EA485B0-C0B8-40E2-928D-625C711EA0AC}" srcOrd="2" destOrd="0" presId="urn:microsoft.com/office/officeart/2018/5/layout/CenteredIconLabelDescriptionList"/>
    <dgm:cxn modelId="{F43CAF00-2C61-7644-A429-C316CC8C8DFD}" type="presParOf" srcId="{3A17B1A9-65DF-49AE-970A-7C7B9AF8E66E}" destId="{5AB7C5EE-F0C0-498C-957C-15F6920D429E}" srcOrd="3" destOrd="0" presId="urn:microsoft.com/office/officeart/2018/5/layout/CenteredIconLabelDescriptionList"/>
    <dgm:cxn modelId="{B8ACC843-18B3-F74C-970F-C865957201AF}" type="presParOf" srcId="{3A17B1A9-65DF-49AE-970A-7C7B9AF8E66E}" destId="{DDCF302A-693A-445E-915A-A35C07D4C32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DE4A52-1B4B-A145-9805-46DD17B661C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822D947-52F3-2F45-ADEB-1A08C4088693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Summative</a:t>
          </a:r>
          <a:endParaRPr lang="en-US" dirty="0"/>
        </a:p>
      </dgm:t>
    </dgm:pt>
    <dgm:pt modelId="{F251AE41-7E2F-1C48-B6DA-A3F46477A8F1}" type="parTrans" cxnId="{6AF474B0-49D8-D547-95AE-BEEC056B84EF}">
      <dgm:prSet/>
      <dgm:spPr/>
      <dgm:t>
        <a:bodyPr/>
        <a:lstStyle/>
        <a:p>
          <a:endParaRPr lang="en-US"/>
        </a:p>
      </dgm:t>
    </dgm:pt>
    <dgm:pt modelId="{4B717D60-E57A-BC44-9394-718BEFDE3559}" type="sibTrans" cxnId="{6AF474B0-49D8-D547-95AE-BEEC056B84EF}">
      <dgm:prSet/>
      <dgm:spPr/>
      <dgm:t>
        <a:bodyPr/>
        <a:lstStyle/>
        <a:p>
          <a:endParaRPr lang="en-US"/>
        </a:p>
      </dgm:t>
    </dgm:pt>
    <dgm:pt modelId="{4609383B-7557-8349-9BB9-91E872CB464A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Formative</a:t>
          </a:r>
          <a:endParaRPr lang="en-US" dirty="0"/>
        </a:p>
      </dgm:t>
    </dgm:pt>
    <dgm:pt modelId="{50F27FB0-DF29-8645-9494-8E9204FDCBCE}" type="parTrans" cxnId="{53FF8E24-7E18-984A-BB14-FE8F287D7445}">
      <dgm:prSet/>
      <dgm:spPr/>
      <dgm:t>
        <a:bodyPr/>
        <a:lstStyle/>
        <a:p>
          <a:endParaRPr lang="en-US"/>
        </a:p>
      </dgm:t>
    </dgm:pt>
    <dgm:pt modelId="{25C3F44F-D991-9743-9540-2DC549056047}" type="sibTrans" cxnId="{53FF8E24-7E18-984A-BB14-FE8F287D7445}">
      <dgm:prSet/>
      <dgm:spPr/>
      <dgm:t>
        <a:bodyPr/>
        <a:lstStyle/>
        <a:p>
          <a:endParaRPr lang="en-US"/>
        </a:p>
      </dgm:t>
    </dgm:pt>
    <dgm:pt modelId="{1181ACAF-D0C0-A748-8CEC-8343C66E55D3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800" dirty="0"/>
            <a:t>What happened as a result of the program</a:t>
          </a:r>
        </a:p>
      </dgm:t>
    </dgm:pt>
    <dgm:pt modelId="{89AAB1A4-995E-9149-AE8D-FEEA0DA5EEAA}" type="parTrans" cxnId="{73B55E18-6A3D-6C47-976C-8197EE0F1547}">
      <dgm:prSet/>
      <dgm:spPr/>
      <dgm:t>
        <a:bodyPr/>
        <a:lstStyle/>
        <a:p>
          <a:endParaRPr lang="en-US"/>
        </a:p>
      </dgm:t>
    </dgm:pt>
    <dgm:pt modelId="{D3CEDED1-8D7C-884E-B72F-22B9EA0C9B2C}" type="sibTrans" cxnId="{73B55E18-6A3D-6C47-976C-8197EE0F1547}">
      <dgm:prSet/>
      <dgm:spPr/>
      <dgm:t>
        <a:bodyPr/>
        <a:lstStyle/>
        <a:p>
          <a:endParaRPr lang="en-US"/>
        </a:p>
      </dgm:t>
    </dgm:pt>
    <dgm:pt modelId="{55143115-6730-8347-BB2F-E13672723954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How the program is being implemented, or how it can be improved</a:t>
          </a:r>
          <a:endParaRPr lang="en-US" dirty="0"/>
        </a:p>
      </dgm:t>
    </dgm:pt>
    <dgm:pt modelId="{6CC39EC2-C85D-CE4F-B75B-64310D4F3488}" type="parTrans" cxnId="{D135E5BB-A8A0-434F-8292-C216B114649A}">
      <dgm:prSet/>
      <dgm:spPr/>
      <dgm:t>
        <a:bodyPr/>
        <a:lstStyle/>
        <a:p>
          <a:endParaRPr lang="en-US"/>
        </a:p>
      </dgm:t>
    </dgm:pt>
    <dgm:pt modelId="{1B29E1E2-294F-B44E-B029-29E09DBBDF51}" type="sibTrans" cxnId="{D135E5BB-A8A0-434F-8292-C216B114649A}">
      <dgm:prSet/>
      <dgm:spPr/>
      <dgm:t>
        <a:bodyPr/>
        <a:lstStyle/>
        <a:p>
          <a:endParaRPr lang="en-US"/>
        </a:p>
      </dgm:t>
    </dgm:pt>
    <dgm:pt modelId="{2265407E-0F78-4600-A10A-2D56AC4AA59F}" type="pres">
      <dgm:prSet presAssocID="{23DE4A52-1B4B-A145-9805-46DD17B661C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E5BB94-F8E9-43C0-A46E-419B273FAAE2}" type="pres">
      <dgm:prSet presAssocID="{6822D947-52F3-2F45-ADEB-1A08C4088693}" presName="compNode" presStyleCnt="0"/>
      <dgm:spPr/>
    </dgm:pt>
    <dgm:pt modelId="{3044A48E-2ABE-4F9D-9663-0D81450785B7}" type="pres">
      <dgm:prSet presAssocID="{6822D947-52F3-2F45-ADEB-1A08C408869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BDEB1D8-06B9-49FD-B2DF-019D209502DF}" type="pres">
      <dgm:prSet presAssocID="{6822D947-52F3-2F45-ADEB-1A08C4088693}" presName="iconSpace" presStyleCnt="0"/>
      <dgm:spPr/>
    </dgm:pt>
    <dgm:pt modelId="{FDDBC534-A2A2-48CC-B69D-B811CEFE174A}" type="pres">
      <dgm:prSet presAssocID="{6822D947-52F3-2F45-ADEB-1A08C4088693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AED4FAC-B5C7-45D5-8020-82252637D5FF}" type="pres">
      <dgm:prSet presAssocID="{6822D947-52F3-2F45-ADEB-1A08C4088693}" presName="txSpace" presStyleCnt="0"/>
      <dgm:spPr/>
    </dgm:pt>
    <dgm:pt modelId="{2F66D828-34D4-4BDA-AB1C-18F223F46DE2}" type="pres">
      <dgm:prSet presAssocID="{6822D947-52F3-2F45-ADEB-1A08C4088693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533FB20B-D061-43FC-9C69-A562D4D9922D}" type="pres">
      <dgm:prSet presAssocID="{4B717D60-E57A-BC44-9394-718BEFDE3559}" presName="sibTrans" presStyleCnt="0"/>
      <dgm:spPr/>
    </dgm:pt>
    <dgm:pt modelId="{34E9834A-2B8A-42BA-A0A6-A01D4E543169}" type="pres">
      <dgm:prSet presAssocID="{4609383B-7557-8349-9BB9-91E872CB464A}" presName="compNode" presStyleCnt="0"/>
      <dgm:spPr/>
    </dgm:pt>
    <dgm:pt modelId="{534D2A18-72EC-4391-AA10-107C86CD62C9}" type="pres">
      <dgm:prSet presAssocID="{4609383B-7557-8349-9BB9-91E872CB464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11C7C6E-A9C4-4BA4-8935-A76EEF3C7506}" type="pres">
      <dgm:prSet presAssocID="{4609383B-7557-8349-9BB9-91E872CB464A}" presName="iconSpace" presStyleCnt="0"/>
      <dgm:spPr/>
    </dgm:pt>
    <dgm:pt modelId="{23D29C8A-3871-45E5-9340-C5C807B3D6FF}" type="pres">
      <dgm:prSet presAssocID="{4609383B-7557-8349-9BB9-91E872CB464A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0D6D712-B296-406E-91C9-1B56AB062736}" type="pres">
      <dgm:prSet presAssocID="{4609383B-7557-8349-9BB9-91E872CB464A}" presName="txSpace" presStyleCnt="0"/>
      <dgm:spPr/>
    </dgm:pt>
    <dgm:pt modelId="{B742C571-969D-45D8-8386-3E37B7C476ED}" type="pres">
      <dgm:prSet presAssocID="{4609383B-7557-8349-9BB9-91E872CB464A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A7E04819-3A04-0C41-B769-E49F9F994A7C}" type="presOf" srcId="{1181ACAF-D0C0-A748-8CEC-8343C66E55D3}" destId="{2F66D828-34D4-4BDA-AB1C-18F223F46DE2}" srcOrd="0" destOrd="0" presId="urn:microsoft.com/office/officeart/2018/5/layout/CenteredIconLabelDescriptionList"/>
    <dgm:cxn modelId="{E2672766-62B4-6244-837E-C7D3EDF8DFD1}" type="presOf" srcId="{55143115-6730-8347-BB2F-E13672723954}" destId="{B742C571-969D-45D8-8386-3E37B7C476ED}" srcOrd="0" destOrd="0" presId="urn:microsoft.com/office/officeart/2018/5/layout/CenteredIconLabelDescriptionList"/>
    <dgm:cxn modelId="{321DBB93-DCD1-954E-A4C8-F20664CFD003}" type="presOf" srcId="{23DE4A52-1B4B-A145-9805-46DD17B661C3}" destId="{2265407E-0F78-4600-A10A-2D56AC4AA59F}" srcOrd="0" destOrd="0" presId="urn:microsoft.com/office/officeart/2018/5/layout/CenteredIconLabelDescriptionList"/>
    <dgm:cxn modelId="{1D097BF0-56DA-1D4A-8305-1A46EC3A2AE1}" type="presOf" srcId="{4609383B-7557-8349-9BB9-91E872CB464A}" destId="{23D29C8A-3871-45E5-9340-C5C807B3D6FF}" srcOrd="0" destOrd="0" presId="urn:microsoft.com/office/officeart/2018/5/layout/CenteredIconLabelDescriptionList"/>
    <dgm:cxn modelId="{AC7A211C-73C9-5F42-B627-25CD810CBB2B}" type="presOf" srcId="{6822D947-52F3-2F45-ADEB-1A08C4088693}" destId="{FDDBC534-A2A2-48CC-B69D-B811CEFE174A}" srcOrd="0" destOrd="0" presId="urn:microsoft.com/office/officeart/2018/5/layout/CenteredIconLabelDescriptionList"/>
    <dgm:cxn modelId="{53FF8E24-7E18-984A-BB14-FE8F287D7445}" srcId="{23DE4A52-1B4B-A145-9805-46DD17B661C3}" destId="{4609383B-7557-8349-9BB9-91E872CB464A}" srcOrd="1" destOrd="0" parTransId="{50F27FB0-DF29-8645-9494-8E9204FDCBCE}" sibTransId="{25C3F44F-D991-9743-9540-2DC549056047}"/>
    <dgm:cxn modelId="{73B55E18-6A3D-6C47-976C-8197EE0F1547}" srcId="{6822D947-52F3-2F45-ADEB-1A08C4088693}" destId="{1181ACAF-D0C0-A748-8CEC-8343C66E55D3}" srcOrd="0" destOrd="0" parTransId="{89AAB1A4-995E-9149-AE8D-FEEA0DA5EEAA}" sibTransId="{D3CEDED1-8D7C-884E-B72F-22B9EA0C9B2C}"/>
    <dgm:cxn modelId="{6AF474B0-49D8-D547-95AE-BEEC056B84EF}" srcId="{23DE4A52-1B4B-A145-9805-46DD17B661C3}" destId="{6822D947-52F3-2F45-ADEB-1A08C4088693}" srcOrd="0" destOrd="0" parTransId="{F251AE41-7E2F-1C48-B6DA-A3F46477A8F1}" sibTransId="{4B717D60-E57A-BC44-9394-718BEFDE3559}"/>
    <dgm:cxn modelId="{D135E5BB-A8A0-434F-8292-C216B114649A}" srcId="{4609383B-7557-8349-9BB9-91E872CB464A}" destId="{55143115-6730-8347-BB2F-E13672723954}" srcOrd="0" destOrd="0" parTransId="{6CC39EC2-C85D-CE4F-B75B-64310D4F3488}" sibTransId="{1B29E1E2-294F-B44E-B029-29E09DBBDF51}"/>
    <dgm:cxn modelId="{8F1A242D-543B-3048-A5E1-171C26C22D78}" type="presParOf" srcId="{2265407E-0F78-4600-A10A-2D56AC4AA59F}" destId="{2EE5BB94-F8E9-43C0-A46E-419B273FAAE2}" srcOrd="0" destOrd="0" presId="urn:microsoft.com/office/officeart/2018/5/layout/CenteredIconLabelDescriptionList"/>
    <dgm:cxn modelId="{1BD1FCD0-ABEF-524F-B761-9979991EC8E8}" type="presParOf" srcId="{2EE5BB94-F8E9-43C0-A46E-419B273FAAE2}" destId="{3044A48E-2ABE-4F9D-9663-0D81450785B7}" srcOrd="0" destOrd="0" presId="urn:microsoft.com/office/officeart/2018/5/layout/CenteredIconLabelDescriptionList"/>
    <dgm:cxn modelId="{D2280869-1CC6-8040-9AE8-0D78CF1C44F1}" type="presParOf" srcId="{2EE5BB94-F8E9-43C0-A46E-419B273FAAE2}" destId="{0BDEB1D8-06B9-49FD-B2DF-019D209502DF}" srcOrd="1" destOrd="0" presId="urn:microsoft.com/office/officeart/2018/5/layout/CenteredIconLabelDescriptionList"/>
    <dgm:cxn modelId="{3DCA859D-B0D5-C046-98EC-F2FD80BE35C5}" type="presParOf" srcId="{2EE5BB94-F8E9-43C0-A46E-419B273FAAE2}" destId="{FDDBC534-A2A2-48CC-B69D-B811CEFE174A}" srcOrd="2" destOrd="0" presId="urn:microsoft.com/office/officeart/2018/5/layout/CenteredIconLabelDescriptionList"/>
    <dgm:cxn modelId="{32BDC1E7-ACF5-5849-B03D-466B2117C044}" type="presParOf" srcId="{2EE5BB94-F8E9-43C0-A46E-419B273FAAE2}" destId="{BAED4FAC-B5C7-45D5-8020-82252637D5FF}" srcOrd="3" destOrd="0" presId="urn:microsoft.com/office/officeart/2018/5/layout/CenteredIconLabelDescriptionList"/>
    <dgm:cxn modelId="{2AF24998-1E73-2A44-8BC4-433496497D64}" type="presParOf" srcId="{2EE5BB94-F8E9-43C0-A46E-419B273FAAE2}" destId="{2F66D828-34D4-4BDA-AB1C-18F223F46DE2}" srcOrd="4" destOrd="0" presId="urn:microsoft.com/office/officeart/2018/5/layout/CenteredIconLabelDescriptionList"/>
    <dgm:cxn modelId="{19CEE6F7-5A44-314F-8B09-2F72D5FF18DD}" type="presParOf" srcId="{2265407E-0F78-4600-A10A-2D56AC4AA59F}" destId="{533FB20B-D061-43FC-9C69-A562D4D9922D}" srcOrd="1" destOrd="0" presId="urn:microsoft.com/office/officeart/2018/5/layout/CenteredIconLabelDescriptionList"/>
    <dgm:cxn modelId="{7367C6E1-2B70-C84E-A85C-1FEF48F1D5AA}" type="presParOf" srcId="{2265407E-0F78-4600-A10A-2D56AC4AA59F}" destId="{34E9834A-2B8A-42BA-A0A6-A01D4E543169}" srcOrd="2" destOrd="0" presId="urn:microsoft.com/office/officeart/2018/5/layout/CenteredIconLabelDescriptionList"/>
    <dgm:cxn modelId="{1A2E130B-BAD0-304A-B4CB-A407E49C1294}" type="presParOf" srcId="{34E9834A-2B8A-42BA-A0A6-A01D4E543169}" destId="{534D2A18-72EC-4391-AA10-107C86CD62C9}" srcOrd="0" destOrd="0" presId="urn:microsoft.com/office/officeart/2018/5/layout/CenteredIconLabelDescriptionList"/>
    <dgm:cxn modelId="{49CFB860-7E70-1042-A8B9-DBC620033C9D}" type="presParOf" srcId="{34E9834A-2B8A-42BA-A0A6-A01D4E543169}" destId="{311C7C6E-A9C4-4BA4-8935-A76EEF3C7506}" srcOrd="1" destOrd="0" presId="urn:microsoft.com/office/officeart/2018/5/layout/CenteredIconLabelDescriptionList"/>
    <dgm:cxn modelId="{2B70BD4A-2938-F244-90AC-9B42E4E1A0ED}" type="presParOf" srcId="{34E9834A-2B8A-42BA-A0A6-A01D4E543169}" destId="{23D29C8A-3871-45E5-9340-C5C807B3D6FF}" srcOrd="2" destOrd="0" presId="urn:microsoft.com/office/officeart/2018/5/layout/CenteredIconLabelDescriptionList"/>
    <dgm:cxn modelId="{B563F46A-B5ED-5841-8E57-60A54D77C700}" type="presParOf" srcId="{34E9834A-2B8A-42BA-A0A6-A01D4E543169}" destId="{B0D6D712-B296-406E-91C9-1B56AB062736}" srcOrd="3" destOrd="0" presId="urn:microsoft.com/office/officeart/2018/5/layout/CenteredIconLabelDescriptionList"/>
    <dgm:cxn modelId="{FCF45B14-A441-A042-AC7D-032D76E8FF04}" type="presParOf" srcId="{34E9834A-2B8A-42BA-A0A6-A01D4E543169}" destId="{B742C571-969D-45D8-8386-3E37B7C476E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B37D69-795C-514B-9C2F-2930AC05B7B6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D97D37-6B72-2F41-B33A-56EDC3E6D525}">
      <dgm:prSet phldrT="[Text]"/>
      <dgm:spPr/>
      <dgm:t>
        <a:bodyPr/>
        <a:lstStyle/>
        <a:p>
          <a:r>
            <a:rPr lang="en-US" dirty="0"/>
            <a:t>Evaluation Plans</a:t>
          </a:r>
        </a:p>
      </dgm:t>
    </dgm:pt>
    <dgm:pt modelId="{3E75F322-C2EA-B94F-9906-6EAA03096685}" type="parTrans" cxnId="{BB96E838-8859-4646-88B4-15BD1C73070A}">
      <dgm:prSet/>
      <dgm:spPr/>
      <dgm:t>
        <a:bodyPr/>
        <a:lstStyle/>
        <a:p>
          <a:endParaRPr lang="en-US"/>
        </a:p>
      </dgm:t>
    </dgm:pt>
    <dgm:pt modelId="{DD970668-146C-174C-9436-7B20994BB2EB}" type="sibTrans" cxnId="{BB96E838-8859-4646-88B4-15BD1C73070A}">
      <dgm:prSet/>
      <dgm:spPr/>
      <dgm:t>
        <a:bodyPr/>
        <a:lstStyle/>
        <a:p>
          <a:endParaRPr lang="en-US"/>
        </a:p>
      </dgm:t>
    </dgm:pt>
    <dgm:pt modelId="{77FCE8C9-2631-9B4F-94D0-1DA1FE6388C8}">
      <dgm:prSet phldrT="[Text]"/>
      <dgm:spPr/>
      <dgm:t>
        <a:bodyPr/>
        <a:lstStyle/>
        <a:p>
          <a:r>
            <a:rPr lang="en-US" dirty="0"/>
            <a:t>Logic Models/ Theory of Change</a:t>
          </a:r>
        </a:p>
      </dgm:t>
    </dgm:pt>
    <dgm:pt modelId="{26C6F78E-760F-404D-9FE3-C1ED4865A56D}" type="parTrans" cxnId="{EE442A30-A521-E844-AC17-B53B7B87E5CF}">
      <dgm:prSet/>
      <dgm:spPr/>
      <dgm:t>
        <a:bodyPr/>
        <a:lstStyle/>
        <a:p>
          <a:endParaRPr lang="en-US"/>
        </a:p>
      </dgm:t>
    </dgm:pt>
    <dgm:pt modelId="{8B5F672C-8D59-6D4F-844B-42589FFDC4AD}" type="sibTrans" cxnId="{EE442A30-A521-E844-AC17-B53B7B87E5CF}">
      <dgm:prSet/>
      <dgm:spPr/>
      <dgm:t>
        <a:bodyPr/>
        <a:lstStyle/>
        <a:p>
          <a:endParaRPr lang="en-US"/>
        </a:p>
      </dgm:t>
    </dgm:pt>
    <dgm:pt modelId="{07A57803-F161-B24B-9F15-90269180E367}">
      <dgm:prSet phldrT="[Text]"/>
      <dgm:spPr/>
      <dgm:t>
        <a:bodyPr/>
        <a:lstStyle/>
        <a:p>
          <a:r>
            <a:rPr lang="en-US" dirty="0"/>
            <a:t>Outcome/ Indicators</a:t>
          </a:r>
        </a:p>
      </dgm:t>
    </dgm:pt>
    <dgm:pt modelId="{1281EA05-34CD-C24C-A9AE-05089575B713}" type="parTrans" cxnId="{9DBA020F-5052-4147-A707-E6C5DC652D97}">
      <dgm:prSet/>
      <dgm:spPr/>
      <dgm:t>
        <a:bodyPr/>
        <a:lstStyle/>
        <a:p>
          <a:endParaRPr lang="en-US"/>
        </a:p>
      </dgm:t>
    </dgm:pt>
    <dgm:pt modelId="{495A9269-B4CA-4A48-B06D-B0D64FEB2B0F}" type="sibTrans" cxnId="{9DBA020F-5052-4147-A707-E6C5DC652D97}">
      <dgm:prSet/>
      <dgm:spPr/>
      <dgm:t>
        <a:bodyPr/>
        <a:lstStyle/>
        <a:p>
          <a:endParaRPr lang="en-US"/>
        </a:p>
      </dgm:t>
    </dgm:pt>
    <dgm:pt modelId="{3A844093-D6AC-7C4C-95C0-A5A4F0846082}" type="pres">
      <dgm:prSet presAssocID="{AFB37D69-795C-514B-9C2F-2930AC05B7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5904EB-9E67-C543-B938-A6DDFDEBA6BB}" type="pres">
      <dgm:prSet presAssocID="{56D97D37-6B72-2F41-B33A-56EDC3E6D525}" presName="parentText" presStyleLbl="node1" presStyleIdx="0" presStyleCnt="3" custLinFactNeighborY="159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3E01F-8802-064E-884D-1D2AC27C8DC2}" type="pres">
      <dgm:prSet presAssocID="{DD970668-146C-174C-9436-7B20994BB2EB}" presName="spacer" presStyleCnt="0"/>
      <dgm:spPr/>
    </dgm:pt>
    <dgm:pt modelId="{4B6BB941-B7D4-3548-AD05-55927B1811F1}" type="pres">
      <dgm:prSet presAssocID="{77FCE8C9-2631-9B4F-94D0-1DA1FE6388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8BB5D-F871-754A-B2A8-D86EAE5CEC69}" type="pres">
      <dgm:prSet presAssocID="{8B5F672C-8D59-6D4F-844B-42589FFDC4AD}" presName="spacer" presStyleCnt="0"/>
      <dgm:spPr/>
    </dgm:pt>
    <dgm:pt modelId="{1E1FFDF2-2FEE-844F-A348-695116EF4E41}" type="pres">
      <dgm:prSet presAssocID="{07A57803-F161-B24B-9F15-90269180E3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B9C638-5E3A-884A-9D8E-F81A7968D67D}" type="presOf" srcId="{07A57803-F161-B24B-9F15-90269180E367}" destId="{1E1FFDF2-2FEE-844F-A348-695116EF4E41}" srcOrd="0" destOrd="0" presId="urn:microsoft.com/office/officeart/2005/8/layout/vList2"/>
    <dgm:cxn modelId="{EE442A30-A521-E844-AC17-B53B7B87E5CF}" srcId="{AFB37D69-795C-514B-9C2F-2930AC05B7B6}" destId="{77FCE8C9-2631-9B4F-94D0-1DA1FE6388C8}" srcOrd="1" destOrd="0" parTransId="{26C6F78E-760F-404D-9FE3-C1ED4865A56D}" sibTransId="{8B5F672C-8D59-6D4F-844B-42589FFDC4AD}"/>
    <dgm:cxn modelId="{BB96E838-8859-4646-88B4-15BD1C73070A}" srcId="{AFB37D69-795C-514B-9C2F-2930AC05B7B6}" destId="{56D97D37-6B72-2F41-B33A-56EDC3E6D525}" srcOrd="0" destOrd="0" parTransId="{3E75F322-C2EA-B94F-9906-6EAA03096685}" sibTransId="{DD970668-146C-174C-9436-7B20994BB2EB}"/>
    <dgm:cxn modelId="{95D8F925-D0FA-4842-B684-DF009BF87BBF}" type="presOf" srcId="{56D97D37-6B72-2F41-B33A-56EDC3E6D525}" destId="{575904EB-9E67-C543-B938-A6DDFDEBA6BB}" srcOrd="0" destOrd="0" presId="urn:microsoft.com/office/officeart/2005/8/layout/vList2"/>
    <dgm:cxn modelId="{5E3CD4F2-0DB4-3D4C-B378-8242F69278B1}" type="presOf" srcId="{AFB37D69-795C-514B-9C2F-2930AC05B7B6}" destId="{3A844093-D6AC-7C4C-95C0-A5A4F0846082}" srcOrd="0" destOrd="0" presId="urn:microsoft.com/office/officeart/2005/8/layout/vList2"/>
    <dgm:cxn modelId="{5E302D1E-5A43-5F48-BDFF-8F057D7F875D}" type="presOf" srcId="{77FCE8C9-2631-9B4F-94D0-1DA1FE6388C8}" destId="{4B6BB941-B7D4-3548-AD05-55927B1811F1}" srcOrd="0" destOrd="0" presId="urn:microsoft.com/office/officeart/2005/8/layout/vList2"/>
    <dgm:cxn modelId="{9DBA020F-5052-4147-A707-E6C5DC652D97}" srcId="{AFB37D69-795C-514B-9C2F-2930AC05B7B6}" destId="{07A57803-F161-B24B-9F15-90269180E367}" srcOrd="2" destOrd="0" parTransId="{1281EA05-34CD-C24C-A9AE-05089575B713}" sibTransId="{495A9269-B4CA-4A48-B06D-B0D64FEB2B0F}"/>
    <dgm:cxn modelId="{176862C8-C3CB-3348-83EC-56010A358607}" type="presParOf" srcId="{3A844093-D6AC-7C4C-95C0-A5A4F0846082}" destId="{575904EB-9E67-C543-B938-A6DDFDEBA6BB}" srcOrd="0" destOrd="0" presId="urn:microsoft.com/office/officeart/2005/8/layout/vList2"/>
    <dgm:cxn modelId="{B22F95B9-04DD-B543-8E8F-A60F3E975FF2}" type="presParOf" srcId="{3A844093-D6AC-7C4C-95C0-A5A4F0846082}" destId="{EB13E01F-8802-064E-884D-1D2AC27C8DC2}" srcOrd="1" destOrd="0" presId="urn:microsoft.com/office/officeart/2005/8/layout/vList2"/>
    <dgm:cxn modelId="{75682F2D-765D-5340-A0FD-F2F6FBC835BF}" type="presParOf" srcId="{3A844093-D6AC-7C4C-95C0-A5A4F0846082}" destId="{4B6BB941-B7D4-3548-AD05-55927B1811F1}" srcOrd="2" destOrd="0" presId="urn:microsoft.com/office/officeart/2005/8/layout/vList2"/>
    <dgm:cxn modelId="{7DD86D3B-C11E-774B-AA24-EF6D7B1E7BA0}" type="presParOf" srcId="{3A844093-D6AC-7C4C-95C0-A5A4F0846082}" destId="{8248BB5D-F871-754A-B2A8-D86EAE5CEC69}" srcOrd="3" destOrd="0" presId="urn:microsoft.com/office/officeart/2005/8/layout/vList2"/>
    <dgm:cxn modelId="{FC3269BC-C5AF-E446-91B1-F2D9F46B2D93}" type="presParOf" srcId="{3A844093-D6AC-7C4C-95C0-A5A4F0846082}" destId="{1E1FFDF2-2FEE-844F-A348-695116EF4E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78EBF6-0FCF-164E-BC75-D04A183E245F}" type="doc">
      <dgm:prSet loTypeId="urn:microsoft.com/office/officeart/2005/8/layout/vList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7FDE04-F49B-3146-9E40-16274089E76B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3800" b="1" baseline="0" dirty="0">
              <a:latin typeface="+mn-lt"/>
            </a:rPr>
            <a:t> </a:t>
          </a:r>
          <a:r>
            <a:rPr lang="en-US" sz="3800" b="1" dirty="0" smtClean="0">
              <a:latin typeface="+mn-lt"/>
            </a:rPr>
            <a:t>Data </a:t>
          </a:r>
          <a:r>
            <a:rPr lang="en-US" sz="3800" b="1" dirty="0">
              <a:latin typeface="+mn-lt"/>
            </a:rPr>
            <a:t>collection</a:t>
          </a:r>
          <a:endParaRPr lang="en-US" sz="3800" dirty="0">
            <a:latin typeface="+mn-lt"/>
          </a:endParaRPr>
        </a:p>
      </dgm:t>
    </dgm:pt>
    <dgm:pt modelId="{CD0C6D65-52E9-B741-85DF-4BDACED2E749}" type="parTrans" cxnId="{858D5C1F-54C6-484D-A989-9E50EE6729BB}">
      <dgm:prSet/>
      <dgm:spPr/>
      <dgm:t>
        <a:bodyPr/>
        <a:lstStyle/>
        <a:p>
          <a:endParaRPr lang="en-US" sz="3800">
            <a:latin typeface="+mn-lt"/>
          </a:endParaRPr>
        </a:p>
      </dgm:t>
    </dgm:pt>
    <dgm:pt modelId="{DAA1A186-3AA1-284A-920A-F6656008774C}" type="sibTrans" cxnId="{858D5C1F-54C6-484D-A989-9E50EE6729BB}">
      <dgm:prSet/>
      <dgm:spPr/>
      <dgm:t>
        <a:bodyPr/>
        <a:lstStyle/>
        <a:p>
          <a:endParaRPr lang="en-US" sz="3800">
            <a:latin typeface="+mn-lt"/>
          </a:endParaRPr>
        </a:p>
      </dgm:t>
    </dgm:pt>
    <dgm:pt modelId="{6DBB8816-8B95-134D-B9F8-E00FFDAE9637}">
      <dgm:prSet custT="1"/>
      <dgm:spPr/>
      <dgm:t>
        <a:bodyPr/>
        <a:lstStyle/>
        <a:p>
          <a:r>
            <a:rPr lang="en-US" sz="3800" b="1" dirty="0">
              <a:latin typeface="+mn-lt"/>
            </a:rPr>
            <a:t> </a:t>
          </a:r>
          <a:r>
            <a:rPr lang="en-US" sz="3800" b="1" dirty="0" smtClean="0">
              <a:latin typeface="+mn-lt"/>
            </a:rPr>
            <a:t>2. Collection </a:t>
          </a:r>
          <a:r>
            <a:rPr lang="en-US" sz="3800" b="1" dirty="0">
              <a:latin typeface="+mn-lt"/>
            </a:rPr>
            <a:t>procedures</a:t>
          </a:r>
        </a:p>
      </dgm:t>
    </dgm:pt>
    <dgm:pt modelId="{AE645C7E-D14E-8645-918A-BA65B2935A4C}" type="parTrans" cxnId="{00B84DD5-ECBF-9944-8B5A-E13F927B847E}">
      <dgm:prSet/>
      <dgm:spPr/>
      <dgm:t>
        <a:bodyPr/>
        <a:lstStyle/>
        <a:p>
          <a:endParaRPr lang="en-US" sz="3800">
            <a:latin typeface="+mn-lt"/>
          </a:endParaRPr>
        </a:p>
      </dgm:t>
    </dgm:pt>
    <dgm:pt modelId="{2C96AB8C-B428-E44B-B12B-920D0449794C}" type="sibTrans" cxnId="{00B84DD5-ECBF-9944-8B5A-E13F927B847E}">
      <dgm:prSet/>
      <dgm:spPr/>
      <dgm:t>
        <a:bodyPr/>
        <a:lstStyle/>
        <a:p>
          <a:endParaRPr lang="en-US" sz="3800">
            <a:latin typeface="+mn-lt"/>
          </a:endParaRPr>
        </a:p>
      </dgm:t>
    </dgm:pt>
    <dgm:pt modelId="{FC57E68A-E6BC-434C-BE12-B8F56571EEA9}">
      <dgm:prSet custT="1"/>
      <dgm:spPr/>
      <dgm:t>
        <a:bodyPr/>
        <a:lstStyle/>
        <a:p>
          <a:r>
            <a:rPr lang="en-US" sz="3800" b="1" dirty="0">
              <a:latin typeface="+mn-lt"/>
            </a:rPr>
            <a:t> </a:t>
          </a:r>
          <a:r>
            <a:rPr lang="en-US" sz="3800" b="1" dirty="0" smtClean="0">
              <a:latin typeface="+mn-lt"/>
            </a:rPr>
            <a:t>3. Analysis</a:t>
          </a:r>
          <a:endParaRPr lang="en-US" sz="3800" b="1" dirty="0">
            <a:latin typeface="+mn-lt"/>
          </a:endParaRPr>
        </a:p>
      </dgm:t>
    </dgm:pt>
    <dgm:pt modelId="{7686008F-C3CA-1649-8AA3-C1767AF7FD1B}" type="parTrans" cxnId="{FFF1D077-35CB-8540-8AF0-A4231281FCB8}">
      <dgm:prSet/>
      <dgm:spPr/>
      <dgm:t>
        <a:bodyPr/>
        <a:lstStyle/>
        <a:p>
          <a:endParaRPr lang="en-US" sz="3800">
            <a:latin typeface="+mn-lt"/>
          </a:endParaRPr>
        </a:p>
      </dgm:t>
    </dgm:pt>
    <dgm:pt modelId="{387C4948-D5D0-9D46-9784-0D34AE87E9BB}" type="sibTrans" cxnId="{FFF1D077-35CB-8540-8AF0-A4231281FCB8}">
      <dgm:prSet/>
      <dgm:spPr/>
      <dgm:t>
        <a:bodyPr/>
        <a:lstStyle/>
        <a:p>
          <a:endParaRPr lang="en-US" sz="3800">
            <a:latin typeface="+mn-lt"/>
          </a:endParaRPr>
        </a:p>
      </dgm:t>
    </dgm:pt>
    <dgm:pt modelId="{53F183D5-579E-244B-9D33-0827CB82E53C}" type="pres">
      <dgm:prSet presAssocID="{F478EBF6-0FCF-164E-BC75-D04A183E24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587A7C-168F-034B-99AE-011233A56533}" type="pres">
      <dgm:prSet presAssocID="{9C7FDE04-F49B-3146-9E40-16274089E76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C070E0-C3D5-364D-93B9-0A4C04AA53EC}" type="pres">
      <dgm:prSet presAssocID="{DAA1A186-3AA1-284A-920A-F6656008774C}" presName="spacer" presStyleCnt="0"/>
      <dgm:spPr/>
    </dgm:pt>
    <dgm:pt modelId="{E758956F-4B3A-BE48-8645-91BD89FBC3D8}" type="pres">
      <dgm:prSet presAssocID="{6DBB8816-8B95-134D-B9F8-E00FFDAE96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0841A-681A-CA4B-9493-D82E585893E4}" type="pres">
      <dgm:prSet presAssocID="{2C96AB8C-B428-E44B-B12B-920D0449794C}" presName="spacer" presStyleCnt="0"/>
      <dgm:spPr/>
    </dgm:pt>
    <dgm:pt modelId="{51081A7E-C510-5948-9F55-6E2D7C7F1286}" type="pres">
      <dgm:prSet presAssocID="{FC57E68A-E6BC-434C-BE12-B8F56571EEA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77DAD6-AF56-B548-A5A7-2C562379CA01}" type="presOf" srcId="{9C7FDE04-F49B-3146-9E40-16274089E76B}" destId="{96587A7C-168F-034B-99AE-011233A56533}" srcOrd="0" destOrd="0" presId="urn:microsoft.com/office/officeart/2005/8/layout/vList2"/>
    <dgm:cxn modelId="{3255FE65-CAB0-BC47-A49E-7C14C3880EAB}" type="presOf" srcId="{FC57E68A-E6BC-434C-BE12-B8F56571EEA9}" destId="{51081A7E-C510-5948-9F55-6E2D7C7F1286}" srcOrd="0" destOrd="0" presId="urn:microsoft.com/office/officeart/2005/8/layout/vList2"/>
    <dgm:cxn modelId="{858D5C1F-54C6-484D-A989-9E50EE6729BB}" srcId="{F478EBF6-0FCF-164E-BC75-D04A183E245F}" destId="{9C7FDE04-F49B-3146-9E40-16274089E76B}" srcOrd="0" destOrd="0" parTransId="{CD0C6D65-52E9-B741-85DF-4BDACED2E749}" sibTransId="{DAA1A186-3AA1-284A-920A-F6656008774C}"/>
    <dgm:cxn modelId="{04B0401F-1841-374F-9D1B-B20624CD225C}" type="presOf" srcId="{6DBB8816-8B95-134D-B9F8-E00FFDAE9637}" destId="{E758956F-4B3A-BE48-8645-91BD89FBC3D8}" srcOrd="0" destOrd="0" presId="urn:microsoft.com/office/officeart/2005/8/layout/vList2"/>
    <dgm:cxn modelId="{00B84DD5-ECBF-9944-8B5A-E13F927B847E}" srcId="{F478EBF6-0FCF-164E-BC75-D04A183E245F}" destId="{6DBB8816-8B95-134D-B9F8-E00FFDAE9637}" srcOrd="1" destOrd="0" parTransId="{AE645C7E-D14E-8645-918A-BA65B2935A4C}" sibTransId="{2C96AB8C-B428-E44B-B12B-920D0449794C}"/>
    <dgm:cxn modelId="{FFF1D077-35CB-8540-8AF0-A4231281FCB8}" srcId="{F478EBF6-0FCF-164E-BC75-D04A183E245F}" destId="{FC57E68A-E6BC-434C-BE12-B8F56571EEA9}" srcOrd="2" destOrd="0" parTransId="{7686008F-C3CA-1649-8AA3-C1767AF7FD1B}" sibTransId="{387C4948-D5D0-9D46-9784-0D34AE87E9BB}"/>
    <dgm:cxn modelId="{F2574F13-D850-CD49-96EB-540C5426163A}" type="presOf" srcId="{F478EBF6-0FCF-164E-BC75-D04A183E245F}" destId="{53F183D5-579E-244B-9D33-0827CB82E53C}" srcOrd="0" destOrd="0" presId="urn:microsoft.com/office/officeart/2005/8/layout/vList2"/>
    <dgm:cxn modelId="{C8A60CDD-CC6D-734E-9C1F-6457C6EF8CF9}" type="presParOf" srcId="{53F183D5-579E-244B-9D33-0827CB82E53C}" destId="{96587A7C-168F-034B-99AE-011233A56533}" srcOrd="0" destOrd="0" presId="urn:microsoft.com/office/officeart/2005/8/layout/vList2"/>
    <dgm:cxn modelId="{F48649FC-72C6-EC43-924D-55638BB1CC6D}" type="presParOf" srcId="{53F183D5-579E-244B-9D33-0827CB82E53C}" destId="{F0C070E0-C3D5-364D-93B9-0A4C04AA53EC}" srcOrd="1" destOrd="0" presId="urn:microsoft.com/office/officeart/2005/8/layout/vList2"/>
    <dgm:cxn modelId="{FB2F0A4B-9BC6-D94F-89EF-2E8D02CF4185}" type="presParOf" srcId="{53F183D5-579E-244B-9D33-0827CB82E53C}" destId="{E758956F-4B3A-BE48-8645-91BD89FBC3D8}" srcOrd="2" destOrd="0" presId="urn:microsoft.com/office/officeart/2005/8/layout/vList2"/>
    <dgm:cxn modelId="{37A2B6CB-9121-CA43-BB0B-21C0054326F4}" type="presParOf" srcId="{53F183D5-579E-244B-9D33-0827CB82E53C}" destId="{7CD0841A-681A-CA4B-9493-D82E585893E4}" srcOrd="3" destOrd="0" presId="urn:microsoft.com/office/officeart/2005/8/layout/vList2"/>
    <dgm:cxn modelId="{7C328816-AFB2-2643-92AA-2A7D5EC9672D}" type="presParOf" srcId="{53F183D5-579E-244B-9D33-0827CB82E53C}" destId="{51081A7E-C510-5948-9F55-6E2D7C7F128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87EEF6B-B0F6-5B42-8D3C-8DF2622DFAA5}" type="doc">
      <dgm:prSet loTypeId="urn:microsoft.com/office/officeart/2005/8/layout/hList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0CCCD1-2D77-8842-A854-463D53F7846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dirty="0"/>
            <a:t> Who</a:t>
          </a:r>
        </a:p>
      </dgm:t>
    </dgm:pt>
    <dgm:pt modelId="{17283A4A-E346-2D4B-A341-DCEC37DB78BA}" type="parTrans" cxnId="{CB098D40-5EAD-0344-AEED-EFBF71BD6113}">
      <dgm:prSet/>
      <dgm:spPr/>
      <dgm:t>
        <a:bodyPr/>
        <a:lstStyle/>
        <a:p>
          <a:endParaRPr lang="en-US"/>
        </a:p>
      </dgm:t>
    </dgm:pt>
    <dgm:pt modelId="{9A9C9EE2-A800-B84D-9BD3-4245AECF8735}" type="sibTrans" cxnId="{CB098D40-5EAD-0344-AEED-EFBF71BD6113}">
      <dgm:prSet/>
      <dgm:spPr/>
      <dgm:t>
        <a:bodyPr/>
        <a:lstStyle/>
        <a:p>
          <a:endParaRPr lang="en-US"/>
        </a:p>
      </dgm:t>
    </dgm:pt>
    <dgm:pt modelId="{BE9AE462-DF67-AD4A-81F7-65B60339CFA1}">
      <dgm:prSet phldrT="[Text]" custT="1"/>
      <dgm:spPr/>
      <dgm:t>
        <a:bodyPr/>
        <a:lstStyle/>
        <a:p>
          <a:r>
            <a:rPr lang="en-US" sz="3600" b="1" dirty="0"/>
            <a:t>Data Source</a:t>
          </a:r>
        </a:p>
      </dgm:t>
    </dgm:pt>
    <dgm:pt modelId="{1CF84135-6D8B-5848-89FA-D5D10A973A51}" type="parTrans" cxnId="{EEB8F90A-6C2F-8A4C-AAE8-72A695EA1756}">
      <dgm:prSet/>
      <dgm:spPr/>
      <dgm:t>
        <a:bodyPr/>
        <a:lstStyle/>
        <a:p>
          <a:endParaRPr lang="en-US"/>
        </a:p>
      </dgm:t>
    </dgm:pt>
    <dgm:pt modelId="{B9D16EE2-10C2-1741-81DA-915D18137EE8}" type="sibTrans" cxnId="{EEB8F90A-6C2F-8A4C-AAE8-72A695EA1756}">
      <dgm:prSet/>
      <dgm:spPr/>
      <dgm:t>
        <a:bodyPr/>
        <a:lstStyle/>
        <a:p>
          <a:endParaRPr lang="en-US"/>
        </a:p>
      </dgm:t>
    </dgm:pt>
    <dgm:pt modelId="{442EA040-AA0A-2F46-A5DC-2D3F84F38448}">
      <dgm:prSet phldrT="[Text]" custT="1"/>
      <dgm:spPr/>
      <dgm:t>
        <a:bodyPr anchor="ctr"/>
        <a:lstStyle/>
        <a:p>
          <a:pPr algn="l"/>
          <a:endParaRPr lang="en-US" sz="3500" dirty="0"/>
        </a:p>
        <a:p>
          <a:pPr algn="l"/>
          <a:r>
            <a:rPr lang="en-US" sz="3500" dirty="0"/>
            <a:t>People</a:t>
          </a:r>
        </a:p>
        <a:p>
          <a:pPr algn="l"/>
          <a:r>
            <a:rPr lang="en-US" sz="3500" dirty="0"/>
            <a:t>Existing Information</a:t>
          </a:r>
        </a:p>
        <a:p>
          <a:pPr algn="l"/>
          <a:r>
            <a:rPr lang="en-US" sz="3500" dirty="0"/>
            <a:t>Visuals</a:t>
          </a:r>
        </a:p>
        <a:p>
          <a:pPr algn="l"/>
          <a:endParaRPr lang="en-US" sz="3500" dirty="0"/>
        </a:p>
      </dgm:t>
    </dgm:pt>
    <dgm:pt modelId="{CE530C24-78C7-474C-A683-8A8B08D1EA58}" type="parTrans" cxnId="{B5E1EE9B-50E6-E944-914E-AE21076F0972}">
      <dgm:prSet/>
      <dgm:spPr/>
      <dgm:t>
        <a:bodyPr/>
        <a:lstStyle/>
        <a:p>
          <a:endParaRPr lang="en-US"/>
        </a:p>
      </dgm:t>
    </dgm:pt>
    <dgm:pt modelId="{0BABDF57-EAFD-3E42-A00A-3D6523512548}" type="sibTrans" cxnId="{B5E1EE9B-50E6-E944-914E-AE21076F0972}">
      <dgm:prSet/>
      <dgm:spPr/>
      <dgm:t>
        <a:bodyPr/>
        <a:lstStyle/>
        <a:p>
          <a:endParaRPr lang="en-US"/>
        </a:p>
      </dgm:t>
    </dgm:pt>
    <dgm:pt modelId="{11181336-1145-1D4A-8B52-0E9C2E30EADD}" type="pres">
      <dgm:prSet presAssocID="{987EEF6B-B0F6-5B42-8D3C-8DF2622DFAA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8FE8E9-5EBF-4F4C-839C-FE5E00F12923}" type="pres">
      <dgm:prSet presAssocID="{B90CCCD1-2D77-8842-A854-463D53F78466}" presName="roof" presStyleLbl="dkBgShp" presStyleIdx="0" presStyleCnt="2"/>
      <dgm:spPr/>
      <dgm:t>
        <a:bodyPr/>
        <a:lstStyle/>
        <a:p>
          <a:endParaRPr lang="en-US"/>
        </a:p>
      </dgm:t>
    </dgm:pt>
    <dgm:pt modelId="{C5982F0A-C812-BF4F-8D0D-9AD1F6973736}" type="pres">
      <dgm:prSet presAssocID="{B90CCCD1-2D77-8842-A854-463D53F78466}" presName="pillars" presStyleCnt="0"/>
      <dgm:spPr/>
    </dgm:pt>
    <dgm:pt modelId="{66D30F32-FCF1-D84E-9A71-B7F8212F4211}" type="pres">
      <dgm:prSet presAssocID="{B90CCCD1-2D77-8842-A854-463D53F78466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109F21-47B0-8E4F-9739-E509B3BC1D9B}" type="pres">
      <dgm:prSet presAssocID="{442EA040-AA0A-2F46-A5DC-2D3F84F38448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37CFA-64A6-5447-A602-A9668A3ACA0E}" type="pres">
      <dgm:prSet presAssocID="{B90CCCD1-2D77-8842-A854-463D53F78466}" presName="base" presStyleLbl="dkBgShp" presStyleIdx="1" presStyleCnt="2"/>
      <dgm:spPr/>
    </dgm:pt>
  </dgm:ptLst>
  <dgm:cxnLst>
    <dgm:cxn modelId="{B5E1EE9B-50E6-E944-914E-AE21076F0972}" srcId="{B90CCCD1-2D77-8842-A854-463D53F78466}" destId="{442EA040-AA0A-2F46-A5DC-2D3F84F38448}" srcOrd="1" destOrd="0" parTransId="{CE530C24-78C7-474C-A683-8A8B08D1EA58}" sibTransId="{0BABDF57-EAFD-3E42-A00A-3D6523512548}"/>
    <dgm:cxn modelId="{EEB8F90A-6C2F-8A4C-AAE8-72A695EA1756}" srcId="{B90CCCD1-2D77-8842-A854-463D53F78466}" destId="{BE9AE462-DF67-AD4A-81F7-65B60339CFA1}" srcOrd="0" destOrd="0" parTransId="{1CF84135-6D8B-5848-89FA-D5D10A973A51}" sibTransId="{B9D16EE2-10C2-1741-81DA-915D18137EE8}"/>
    <dgm:cxn modelId="{C8C7CAA2-6DA8-1248-8811-DAA14944FDA5}" type="presOf" srcId="{442EA040-AA0A-2F46-A5DC-2D3F84F38448}" destId="{14109F21-47B0-8E4F-9739-E509B3BC1D9B}" srcOrd="0" destOrd="0" presId="urn:microsoft.com/office/officeart/2005/8/layout/hList3"/>
    <dgm:cxn modelId="{2F0F2DC7-65AA-7540-9059-07D5737F9D3C}" type="presOf" srcId="{B90CCCD1-2D77-8842-A854-463D53F78466}" destId="{1E8FE8E9-5EBF-4F4C-839C-FE5E00F12923}" srcOrd="0" destOrd="0" presId="urn:microsoft.com/office/officeart/2005/8/layout/hList3"/>
    <dgm:cxn modelId="{B4B5146D-FCE0-2E4E-8FB0-07EC42E49184}" type="presOf" srcId="{BE9AE462-DF67-AD4A-81F7-65B60339CFA1}" destId="{66D30F32-FCF1-D84E-9A71-B7F8212F4211}" srcOrd="0" destOrd="0" presId="urn:microsoft.com/office/officeart/2005/8/layout/hList3"/>
    <dgm:cxn modelId="{CB098D40-5EAD-0344-AEED-EFBF71BD6113}" srcId="{987EEF6B-B0F6-5B42-8D3C-8DF2622DFAA5}" destId="{B90CCCD1-2D77-8842-A854-463D53F78466}" srcOrd="0" destOrd="0" parTransId="{17283A4A-E346-2D4B-A341-DCEC37DB78BA}" sibTransId="{9A9C9EE2-A800-B84D-9BD3-4245AECF8735}"/>
    <dgm:cxn modelId="{2960780E-BC19-074D-9827-4E45F0D390BB}" type="presOf" srcId="{987EEF6B-B0F6-5B42-8D3C-8DF2622DFAA5}" destId="{11181336-1145-1D4A-8B52-0E9C2E30EADD}" srcOrd="0" destOrd="0" presId="urn:microsoft.com/office/officeart/2005/8/layout/hList3"/>
    <dgm:cxn modelId="{D9086C17-E17C-3341-82BB-F2831DFB7DC1}" type="presParOf" srcId="{11181336-1145-1D4A-8B52-0E9C2E30EADD}" destId="{1E8FE8E9-5EBF-4F4C-839C-FE5E00F12923}" srcOrd="0" destOrd="0" presId="urn:microsoft.com/office/officeart/2005/8/layout/hList3"/>
    <dgm:cxn modelId="{135286A5-26EE-8742-831F-A10930E0E288}" type="presParOf" srcId="{11181336-1145-1D4A-8B52-0E9C2E30EADD}" destId="{C5982F0A-C812-BF4F-8D0D-9AD1F6973736}" srcOrd="1" destOrd="0" presId="urn:microsoft.com/office/officeart/2005/8/layout/hList3"/>
    <dgm:cxn modelId="{17695B58-8945-3B45-82BB-F0C79A36078C}" type="presParOf" srcId="{C5982F0A-C812-BF4F-8D0D-9AD1F6973736}" destId="{66D30F32-FCF1-D84E-9A71-B7F8212F4211}" srcOrd="0" destOrd="0" presId="urn:microsoft.com/office/officeart/2005/8/layout/hList3"/>
    <dgm:cxn modelId="{4F44BCC8-5773-8942-BB48-BD5B3F644E13}" type="presParOf" srcId="{C5982F0A-C812-BF4F-8D0D-9AD1F6973736}" destId="{14109F21-47B0-8E4F-9739-E509B3BC1D9B}" srcOrd="1" destOrd="0" presId="urn:microsoft.com/office/officeart/2005/8/layout/hList3"/>
    <dgm:cxn modelId="{492E1A44-DC9E-F246-896A-53B2C6D150B1}" type="presParOf" srcId="{11181336-1145-1D4A-8B52-0E9C2E30EADD}" destId="{D8137CFA-64A6-5447-A602-A9668A3ACA0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7EEF6B-B0F6-5B42-8D3C-8DF2622DFAA5}" type="doc">
      <dgm:prSet loTypeId="urn:microsoft.com/office/officeart/2005/8/layout/hList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0CCCD1-2D77-8842-A854-463D53F7846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dirty="0"/>
            <a:t> How</a:t>
          </a:r>
        </a:p>
      </dgm:t>
    </dgm:pt>
    <dgm:pt modelId="{17283A4A-E346-2D4B-A341-DCEC37DB78BA}" type="parTrans" cxnId="{CB098D40-5EAD-0344-AEED-EFBF71BD6113}">
      <dgm:prSet/>
      <dgm:spPr/>
      <dgm:t>
        <a:bodyPr/>
        <a:lstStyle/>
        <a:p>
          <a:endParaRPr lang="en-US"/>
        </a:p>
      </dgm:t>
    </dgm:pt>
    <dgm:pt modelId="{9A9C9EE2-A800-B84D-9BD3-4245AECF8735}" type="sibTrans" cxnId="{CB098D40-5EAD-0344-AEED-EFBF71BD6113}">
      <dgm:prSet/>
      <dgm:spPr/>
      <dgm:t>
        <a:bodyPr/>
        <a:lstStyle/>
        <a:p>
          <a:endParaRPr lang="en-US"/>
        </a:p>
      </dgm:t>
    </dgm:pt>
    <dgm:pt modelId="{BE9AE462-DF67-AD4A-81F7-65B60339CFA1}">
      <dgm:prSet phldrT="[Text]" custT="1"/>
      <dgm:spPr/>
      <dgm:t>
        <a:bodyPr/>
        <a:lstStyle/>
        <a:p>
          <a:r>
            <a:rPr lang="en-US" sz="4000" b="1" dirty="0"/>
            <a:t>Methods</a:t>
          </a:r>
        </a:p>
      </dgm:t>
    </dgm:pt>
    <dgm:pt modelId="{1CF84135-6D8B-5848-89FA-D5D10A973A51}" type="parTrans" cxnId="{EEB8F90A-6C2F-8A4C-AAE8-72A695EA1756}">
      <dgm:prSet/>
      <dgm:spPr/>
      <dgm:t>
        <a:bodyPr/>
        <a:lstStyle/>
        <a:p>
          <a:endParaRPr lang="en-US"/>
        </a:p>
      </dgm:t>
    </dgm:pt>
    <dgm:pt modelId="{B9D16EE2-10C2-1741-81DA-915D18137EE8}" type="sibTrans" cxnId="{EEB8F90A-6C2F-8A4C-AAE8-72A695EA1756}">
      <dgm:prSet/>
      <dgm:spPr/>
      <dgm:t>
        <a:bodyPr/>
        <a:lstStyle/>
        <a:p>
          <a:endParaRPr lang="en-US"/>
        </a:p>
      </dgm:t>
    </dgm:pt>
    <dgm:pt modelId="{948FE1C1-B231-E14C-9555-9C392DF4FD5D}">
      <dgm:prSet phldrT="[Text]" custT="1"/>
      <dgm:spPr/>
      <dgm:t>
        <a:bodyPr/>
        <a:lstStyle/>
        <a:p>
          <a:r>
            <a:rPr lang="en-US" sz="4000" b="1" dirty="0"/>
            <a:t>Surveys</a:t>
          </a:r>
          <a:br>
            <a:rPr lang="en-US" sz="4000" b="1" dirty="0"/>
          </a:br>
          <a:r>
            <a:rPr lang="en-US" sz="4000" b="1" dirty="0"/>
            <a:t>Interviews</a:t>
          </a:r>
          <a:br>
            <a:rPr lang="en-US" sz="4000" b="1" dirty="0"/>
          </a:br>
          <a:r>
            <a:rPr lang="en-US" sz="4000" b="1" dirty="0"/>
            <a:t>Focus Groups</a:t>
          </a:r>
          <a:br>
            <a:rPr lang="en-US" sz="4000" b="1" dirty="0"/>
          </a:br>
          <a:r>
            <a:rPr lang="en-US" sz="4000" b="1" dirty="0"/>
            <a:t>Observation</a:t>
          </a:r>
        </a:p>
      </dgm:t>
    </dgm:pt>
    <dgm:pt modelId="{CED6F36B-9A13-DB40-BEFB-9EA79707E5EE}" type="parTrans" cxnId="{EB1DE3B7-757C-3143-87EB-F9F148DDAC3F}">
      <dgm:prSet/>
      <dgm:spPr/>
      <dgm:t>
        <a:bodyPr/>
        <a:lstStyle/>
        <a:p>
          <a:endParaRPr lang="en-US"/>
        </a:p>
      </dgm:t>
    </dgm:pt>
    <dgm:pt modelId="{EEAA3D5D-4FB3-1541-844B-015B117E2D80}" type="sibTrans" cxnId="{EB1DE3B7-757C-3143-87EB-F9F148DDAC3F}">
      <dgm:prSet/>
      <dgm:spPr/>
      <dgm:t>
        <a:bodyPr/>
        <a:lstStyle/>
        <a:p>
          <a:endParaRPr lang="en-US"/>
        </a:p>
      </dgm:t>
    </dgm:pt>
    <dgm:pt modelId="{B3A5BCA5-FDDA-5840-8A25-A7658BE5907F}" type="pres">
      <dgm:prSet presAssocID="{987EEF6B-B0F6-5B42-8D3C-8DF2622DFAA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BBB9F-D680-3B46-B2F3-586631B489B2}" type="pres">
      <dgm:prSet presAssocID="{B90CCCD1-2D77-8842-A854-463D53F78466}" presName="roof" presStyleLbl="dkBgShp" presStyleIdx="0" presStyleCnt="2"/>
      <dgm:spPr/>
      <dgm:t>
        <a:bodyPr/>
        <a:lstStyle/>
        <a:p>
          <a:endParaRPr lang="en-US"/>
        </a:p>
      </dgm:t>
    </dgm:pt>
    <dgm:pt modelId="{F517CD51-D3FA-4F43-8D23-3D1D86814173}" type="pres">
      <dgm:prSet presAssocID="{B90CCCD1-2D77-8842-A854-463D53F78466}" presName="pillars" presStyleCnt="0"/>
      <dgm:spPr/>
    </dgm:pt>
    <dgm:pt modelId="{CB28E55C-42C5-5048-9C66-2A369CCFB620}" type="pres">
      <dgm:prSet presAssocID="{B90CCCD1-2D77-8842-A854-463D53F78466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5D1A3-8174-5C4A-A62E-CF87C81296DB}" type="pres">
      <dgm:prSet presAssocID="{948FE1C1-B231-E14C-9555-9C392DF4FD5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276D1-3855-704C-A549-2F9A4B32FBA4}" type="pres">
      <dgm:prSet presAssocID="{B90CCCD1-2D77-8842-A854-463D53F78466}" presName="base" presStyleLbl="dkBgShp" presStyleIdx="1" presStyleCnt="2"/>
      <dgm:spPr/>
    </dgm:pt>
  </dgm:ptLst>
  <dgm:cxnLst>
    <dgm:cxn modelId="{6D5434F4-66B4-AC4C-953D-CB17D6D7810B}" type="presOf" srcId="{948FE1C1-B231-E14C-9555-9C392DF4FD5D}" destId="{4205D1A3-8174-5C4A-A62E-CF87C81296DB}" srcOrd="0" destOrd="0" presId="urn:microsoft.com/office/officeart/2005/8/layout/hList3"/>
    <dgm:cxn modelId="{53D627AF-4E81-FB48-9F5A-78D51227EB60}" type="presOf" srcId="{B90CCCD1-2D77-8842-A854-463D53F78466}" destId="{705BBB9F-D680-3B46-B2F3-586631B489B2}" srcOrd="0" destOrd="0" presId="urn:microsoft.com/office/officeart/2005/8/layout/hList3"/>
    <dgm:cxn modelId="{EEB8F90A-6C2F-8A4C-AAE8-72A695EA1756}" srcId="{B90CCCD1-2D77-8842-A854-463D53F78466}" destId="{BE9AE462-DF67-AD4A-81F7-65B60339CFA1}" srcOrd="0" destOrd="0" parTransId="{1CF84135-6D8B-5848-89FA-D5D10A973A51}" sibTransId="{B9D16EE2-10C2-1741-81DA-915D18137EE8}"/>
    <dgm:cxn modelId="{EB1DE3B7-757C-3143-87EB-F9F148DDAC3F}" srcId="{B90CCCD1-2D77-8842-A854-463D53F78466}" destId="{948FE1C1-B231-E14C-9555-9C392DF4FD5D}" srcOrd="1" destOrd="0" parTransId="{CED6F36B-9A13-DB40-BEFB-9EA79707E5EE}" sibTransId="{EEAA3D5D-4FB3-1541-844B-015B117E2D80}"/>
    <dgm:cxn modelId="{3C1CB644-2C0D-F745-9F87-040C42CC15FE}" type="presOf" srcId="{987EEF6B-B0F6-5B42-8D3C-8DF2622DFAA5}" destId="{B3A5BCA5-FDDA-5840-8A25-A7658BE5907F}" srcOrd="0" destOrd="0" presId="urn:microsoft.com/office/officeart/2005/8/layout/hList3"/>
    <dgm:cxn modelId="{12408CEC-872C-514C-A8B0-BACEC3F687C3}" type="presOf" srcId="{BE9AE462-DF67-AD4A-81F7-65B60339CFA1}" destId="{CB28E55C-42C5-5048-9C66-2A369CCFB620}" srcOrd="0" destOrd="0" presId="urn:microsoft.com/office/officeart/2005/8/layout/hList3"/>
    <dgm:cxn modelId="{CB098D40-5EAD-0344-AEED-EFBF71BD6113}" srcId="{987EEF6B-B0F6-5B42-8D3C-8DF2622DFAA5}" destId="{B90CCCD1-2D77-8842-A854-463D53F78466}" srcOrd="0" destOrd="0" parTransId="{17283A4A-E346-2D4B-A341-DCEC37DB78BA}" sibTransId="{9A9C9EE2-A800-B84D-9BD3-4245AECF8735}"/>
    <dgm:cxn modelId="{9022053A-FE5C-C548-972E-751D2DCABB25}" type="presParOf" srcId="{B3A5BCA5-FDDA-5840-8A25-A7658BE5907F}" destId="{705BBB9F-D680-3B46-B2F3-586631B489B2}" srcOrd="0" destOrd="0" presId="urn:microsoft.com/office/officeart/2005/8/layout/hList3"/>
    <dgm:cxn modelId="{4E156AB3-9CB6-8742-92E7-5EC0E94C8377}" type="presParOf" srcId="{B3A5BCA5-FDDA-5840-8A25-A7658BE5907F}" destId="{F517CD51-D3FA-4F43-8D23-3D1D86814173}" srcOrd="1" destOrd="0" presId="urn:microsoft.com/office/officeart/2005/8/layout/hList3"/>
    <dgm:cxn modelId="{269C0BFB-F119-AC40-8FC8-379EDDB94C2F}" type="presParOf" srcId="{F517CD51-D3FA-4F43-8D23-3D1D86814173}" destId="{CB28E55C-42C5-5048-9C66-2A369CCFB620}" srcOrd="0" destOrd="0" presId="urn:microsoft.com/office/officeart/2005/8/layout/hList3"/>
    <dgm:cxn modelId="{D95B3E3F-67A9-1143-A49E-1E04E6F45FB9}" type="presParOf" srcId="{F517CD51-D3FA-4F43-8D23-3D1D86814173}" destId="{4205D1A3-8174-5C4A-A62E-CF87C81296DB}" srcOrd="1" destOrd="0" presId="urn:microsoft.com/office/officeart/2005/8/layout/hList3"/>
    <dgm:cxn modelId="{B43E202D-21A5-4146-ADA6-4F655822E413}" type="presParOf" srcId="{B3A5BCA5-FDDA-5840-8A25-A7658BE5907F}" destId="{922276D1-3855-704C-A549-2F9A4B32FBA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87EEF6B-B0F6-5B42-8D3C-8DF2622DFAA5}" type="doc">
      <dgm:prSet loTypeId="urn:microsoft.com/office/officeart/2005/8/layout/hList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0CCCD1-2D77-8842-A854-463D53F78466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dirty="0"/>
            <a:t> When</a:t>
          </a:r>
        </a:p>
      </dgm:t>
    </dgm:pt>
    <dgm:pt modelId="{17283A4A-E346-2D4B-A341-DCEC37DB78BA}" type="parTrans" cxnId="{CB098D40-5EAD-0344-AEED-EFBF71BD6113}">
      <dgm:prSet/>
      <dgm:spPr/>
      <dgm:t>
        <a:bodyPr/>
        <a:lstStyle/>
        <a:p>
          <a:endParaRPr lang="en-US"/>
        </a:p>
      </dgm:t>
    </dgm:pt>
    <dgm:pt modelId="{9A9C9EE2-A800-B84D-9BD3-4245AECF8735}" type="sibTrans" cxnId="{CB098D40-5EAD-0344-AEED-EFBF71BD6113}">
      <dgm:prSet/>
      <dgm:spPr/>
      <dgm:t>
        <a:bodyPr/>
        <a:lstStyle/>
        <a:p>
          <a:endParaRPr lang="en-US"/>
        </a:p>
      </dgm:t>
    </dgm:pt>
    <dgm:pt modelId="{BE9AE462-DF67-AD4A-81F7-65B60339CFA1}">
      <dgm:prSet phldrT="[Text]" custT="1"/>
      <dgm:spPr/>
      <dgm:t>
        <a:bodyPr/>
        <a:lstStyle/>
        <a:p>
          <a:r>
            <a:rPr lang="en-US" sz="4000" b="1" dirty="0"/>
            <a:t>Procedures</a:t>
          </a:r>
        </a:p>
      </dgm:t>
    </dgm:pt>
    <dgm:pt modelId="{1CF84135-6D8B-5848-89FA-D5D10A973A51}" type="parTrans" cxnId="{EEB8F90A-6C2F-8A4C-AAE8-72A695EA1756}">
      <dgm:prSet/>
      <dgm:spPr/>
      <dgm:t>
        <a:bodyPr/>
        <a:lstStyle/>
        <a:p>
          <a:endParaRPr lang="en-US"/>
        </a:p>
      </dgm:t>
    </dgm:pt>
    <dgm:pt modelId="{B9D16EE2-10C2-1741-81DA-915D18137EE8}" type="sibTrans" cxnId="{EEB8F90A-6C2F-8A4C-AAE8-72A695EA1756}">
      <dgm:prSet/>
      <dgm:spPr/>
      <dgm:t>
        <a:bodyPr/>
        <a:lstStyle/>
        <a:p>
          <a:endParaRPr lang="en-US"/>
        </a:p>
      </dgm:t>
    </dgm:pt>
    <dgm:pt modelId="{948FE1C1-B231-E14C-9555-9C392DF4FD5D}">
      <dgm:prSet phldrT="[Text]" custT="1"/>
      <dgm:spPr/>
      <dgm:t>
        <a:bodyPr/>
        <a:lstStyle/>
        <a:p>
          <a:r>
            <a:rPr lang="en-US" sz="2800" b="1" dirty="0"/>
            <a:t>Before the Session or Program</a:t>
          </a:r>
          <a:br>
            <a:rPr lang="en-US" sz="2800" b="1" dirty="0"/>
          </a:br>
          <a:r>
            <a:rPr lang="en-US" sz="2800" b="1" dirty="0"/>
            <a:t>End of </a:t>
          </a:r>
          <a:r>
            <a:rPr lang="en-US" sz="2800" b="1" dirty="0" smtClean="0"/>
            <a:t>Session/Program</a:t>
          </a:r>
          <a:r>
            <a:rPr lang="en-US" sz="2800" b="1" dirty="0"/>
            <a:t/>
          </a:r>
          <a:br>
            <a:rPr lang="en-US" sz="2800" b="1" dirty="0"/>
          </a:br>
          <a:r>
            <a:rPr lang="en-US" sz="2800" b="1" dirty="0" smtClean="0"/>
            <a:t>Mid-Session</a:t>
          </a:r>
          <a:r>
            <a:rPr lang="en-US" sz="2800" b="1" dirty="0"/>
            <a:t/>
          </a:r>
          <a:br>
            <a:rPr lang="en-US" sz="2800" b="1" dirty="0"/>
          </a:br>
          <a:r>
            <a:rPr lang="en-US" sz="2800" b="1" dirty="0"/>
            <a:t>Follow Up</a:t>
          </a:r>
        </a:p>
      </dgm:t>
    </dgm:pt>
    <dgm:pt modelId="{CED6F36B-9A13-DB40-BEFB-9EA79707E5EE}" type="parTrans" cxnId="{EB1DE3B7-757C-3143-87EB-F9F148DDAC3F}">
      <dgm:prSet/>
      <dgm:spPr/>
      <dgm:t>
        <a:bodyPr/>
        <a:lstStyle/>
        <a:p>
          <a:endParaRPr lang="en-US"/>
        </a:p>
      </dgm:t>
    </dgm:pt>
    <dgm:pt modelId="{EEAA3D5D-4FB3-1541-844B-015B117E2D80}" type="sibTrans" cxnId="{EB1DE3B7-757C-3143-87EB-F9F148DDAC3F}">
      <dgm:prSet/>
      <dgm:spPr/>
      <dgm:t>
        <a:bodyPr/>
        <a:lstStyle/>
        <a:p>
          <a:endParaRPr lang="en-US"/>
        </a:p>
      </dgm:t>
    </dgm:pt>
    <dgm:pt modelId="{B3A5BCA5-FDDA-5840-8A25-A7658BE5907F}" type="pres">
      <dgm:prSet presAssocID="{987EEF6B-B0F6-5B42-8D3C-8DF2622DFAA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5BBB9F-D680-3B46-B2F3-586631B489B2}" type="pres">
      <dgm:prSet presAssocID="{B90CCCD1-2D77-8842-A854-463D53F78466}" presName="roof" presStyleLbl="dkBgShp" presStyleIdx="0" presStyleCnt="2"/>
      <dgm:spPr/>
      <dgm:t>
        <a:bodyPr/>
        <a:lstStyle/>
        <a:p>
          <a:endParaRPr lang="en-US"/>
        </a:p>
      </dgm:t>
    </dgm:pt>
    <dgm:pt modelId="{F517CD51-D3FA-4F43-8D23-3D1D86814173}" type="pres">
      <dgm:prSet presAssocID="{B90CCCD1-2D77-8842-A854-463D53F78466}" presName="pillars" presStyleCnt="0"/>
      <dgm:spPr/>
    </dgm:pt>
    <dgm:pt modelId="{CB28E55C-42C5-5048-9C66-2A369CCFB620}" type="pres">
      <dgm:prSet presAssocID="{B90CCCD1-2D77-8842-A854-463D53F78466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5D1A3-8174-5C4A-A62E-CF87C81296DB}" type="pres">
      <dgm:prSet presAssocID="{948FE1C1-B231-E14C-9555-9C392DF4FD5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276D1-3855-704C-A549-2F9A4B32FBA4}" type="pres">
      <dgm:prSet presAssocID="{B90CCCD1-2D77-8842-A854-463D53F78466}" presName="base" presStyleLbl="dkBgShp" presStyleIdx="1" presStyleCnt="2"/>
      <dgm:spPr/>
    </dgm:pt>
  </dgm:ptLst>
  <dgm:cxnLst>
    <dgm:cxn modelId="{6D5434F4-66B4-AC4C-953D-CB17D6D7810B}" type="presOf" srcId="{948FE1C1-B231-E14C-9555-9C392DF4FD5D}" destId="{4205D1A3-8174-5C4A-A62E-CF87C81296DB}" srcOrd="0" destOrd="0" presId="urn:microsoft.com/office/officeart/2005/8/layout/hList3"/>
    <dgm:cxn modelId="{53D627AF-4E81-FB48-9F5A-78D51227EB60}" type="presOf" srcId="{B90CCCD1-2D77-8842-A854-463D53F78466}" destId="{705BBB9F-D680-3B46-B2F3-586631B489B2}" srcOrd="0" destOrd="0" presId="urn:microsoft.com/office/officeart/2005/8/layout/hList3"/>
    <dgm:cxn modelId="{EEB8F90A-6C2F-8A4C-AAE8-72A695EA1756}" srcId="{B90CCCD1-2D77-8842-A854-463D53F78466}" destId="{BE9AE462-DF67-AD4A-81F7-65B60339CFA1}" srcOrd="0" destOrd="0" parTransId="{1CF84135-6D8B-5848-89FA-D5D10A973A51}" sibTransId="{B9D16EE2-10C2-1741-81DA-915D18137EE8}"/>
    <dgm:cxn modelId="{EB1DE3B7-757C-3143-87EB-F9F148DDAC3F}" srcId="{B90CCCD1-2D77-8842-A854-463D53F78466}" destId="{948FE1C1-B231-E14C-9555-9C392DF4FD5D}" srcOrd="1" destOrd="0" parTransId="{CED6F36B-9A13-DB40-BEFB-9EA79707E5EE}" sibTransId="{EEAA3D5D-4FB3-1541-844B-015B117E2D80}"/>
    <dgm:cxn modelId="{3C1CB644-2C0D-F745-9F87-040C42CC15FE}" type="presOf" srcId="{987EEF6B-B0F6-5B42-8D3C-8DF2622DFAA5}" destId="{B3A5BCA5-FDDA-5840-8A25-A7658BE5907F}" srcOrd="0" destOrd="0" presId="urn:microsoft.com/office/officeart/2005/8/layout/hList3"/>
    <dgm:cxn modelId="{12408CEC-872C-514C-A8B0-BACEC3F687C3}" type="presOf" srcId="{BE9AE462-DF67-AD4A-81F7-65B60339CFA1}" destId="{CB28E55C-42C5-5048-9C66-2A369CCFB620}" srcOrd="0" destOrd="0" presId="urn:microsoft.com/office/officeart/2005/8/layout/hList3"/>
    <dgm:cxn modelId="{CB098D40-5EAD-0344-AEED-EFBF71BD6113}" srcId="{987EEF6B-B0F6-5B42-8D3C-8DF2622DFAA5}" destId="{B90CCCD1-2D77-8842-A854-463D53F78466}" srcOrd="0" destOrd="0" parTransId="{17283A4A-E346-2D4B-A341-DCEC37DB78BA}" sibTransId="{9A9C9EE2-A800-B84D-9BD3-4245AECF8735}"/>
    <dgm:cxn modelId="{9022053A-FE5C-C548-972E-751D2DCABB25}" type="presParOf" srcId="{B3A5BCA5-FDDA-5840-8A25-A7658BE5907F}" destId="{705BBB9F-D680-3B46-B2F3-586631B489B2}" srcOrd="0" destOrd="0" presId="urn:microsoft.com/office/officeart/2005/8/layout/hList3"/>
    <dgm:cxn modelId="{4E156AB3-9CB6-8742-92E7-5EC0E94C8377}" type="presParOf" srcId="{B3A5BCA5-FDDA-5840-8A25-A7658BE5907F}" destId="{F517CD51-D3FA-4F43-8D23-3D1D86814173}" srcOrd="1" destOrd="0" presId="urn:microsoft.com/office/officeart/2005/8/layout/hList3"/>
    <dgm:cxn modelId="{269C0BFB-F119-AC40-8FC8-379EDDB94C2F}" type="presParOf" srcId="{F517CD51-D3FA-4F43-8D23-3D1D86814173}" destId="{CB28E55C-42C5-5048-9C66-2A369CCFB620}" srcOrd="0" destOrd="0" presId="urn:microsoft.com/office/officeart/2005/8/layout/hList3"/>
    <dgm:cxn modelId="{D95B3E3F-67A9-1143-A49E-1E04E6F45FB9}" type="presParOf" srcId="{F517CD51-D3FA-4F43-8D23-3D1D86814173}" destId="{4205D1A3-8174-5C4A-A62E-CF87C81296DB}" srcOrd="1" destOrd="0" presId="urn:microsoft.com/office/officeart/2005/8/layout/hList3"/>
    <dgm:cxn modelId="{B43E202D-21A5-4146-ADA6-4F655822E413}" type="presParOf" srcId="{B3A5BCA5-FDDA-5840-8A25-A7658BE5907F}" destId="{922276D1-3855-704C-A549-2F9A4B32FBA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AE2ADE7-5F0E-B74C-9D0D-23E782892E96}" type="doc">
      <dgm:prSet loTypeId="urn:microsoft.com/office/officeart/2005/8/layout/lProcess3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2F834D0-6602-D749-AB01-920AD8A77DBC}">
      <dgm:prSet phldrT="[Text]"/>
      <dgm:spPr/>
      <dgm:t>
        <a:bodyPr/>
        <a:lstStyle/>
        <a:p>
          <a:r>
            <a:rPr lang="en-US"/>
            <a:t>Quantitative</a:t>
          </a:r>
        </a:p>
      </dgm:t>
    </dgm:pt>
    <dgm:pt modelId="{964DCF0E-0531-664E-802F-90A89F73444D}" type="parTrans" cxnId="{2A0CE112-CEE4-0746-86BF-5DF35F51D783}">
      <dgm:prSet/>
      <dgm:spPr/>
      <dgm:t>
        <a:bodyPr/>
        <a:lstStyle/>
        <a:p>
          <a:endParaRPr lang="en-US"/>
        </a:p>
      </dgm:t>
    </dgm:pt>
    <dgm:pt modelId="{8A16DDBE-442B-6949-B813-335E7C667A2D}" type="sibTrans" cxnId="{2A0CE112-CEE4-0746-86BF-5DF35F51D783}">
      <dgm:prSet/>
      <dgm:spPr/>
      <dgm:t>
        <a:bodyPr/>
        <a:lstStyle/>
        <a:p>
          <a:endParaRPr lang="en-US"/>
        </a:p>
      </dgm:t>
    </dgm:pt>
    <dgm:pt modelId="{7A065DD0-7040-A541-A1C2-50C4C0682C0E}">
      <dgm:prSet phldrT="[Text]"/>
      <dgm:spPr/>
      <dgm:t>
        <a:bodyPr/>
        <a:lstStyle/>
        <a:p>
          <a:r>
            <a:rPr lang="en-US" dirty="0"/>
            <a:t>Numbers</a:t>
          </a:r>
        </a:p>
      </dgm:t>
    </dgm:pt>
    <dgm:pt modelId="{C01A98A8-6AE6-8C4B-B636-51ED239D3A6F}" type="parTrans" cxnId="{7012723D-6640-964E-861C-C1113296082A}">
      <dgm:prSet/>
      <dgm:spPr/>
      <dgm:t>
        <a:bodyPr/>
        <a:lstStyle/>
        <a:p>
          <a:endParaRPr lang="en-US"/>
        </a:p>
      </dgm:t>
    </dgm:pt>
    <dgm:pt modelId="{A542CBD8-17CF-8147-BC7C-E8B1FC28C988}" type="sibTrans" cxnId="{7012723D-6640-964E-861C-C1113296082A}">
      <dgm:prSet/>
      <dgm:spPr/>
      <dgm:t>
        <a:bodyPr/>
        <a:lstStyle/>
        <a:p>
          <a:endParaRPr lang="en-US"/>
        </a:p>
      </dgm:t>
    </dgm:pt>
    <dgm:pt modelId="{25833541-7178-9E4C-838B-0C44CAB2247A}">
      <dgm:prSet phldrT="[Text]"/>
      <dgm:spPr/>
      <dgm:t>
        <a:bodyPr/>
        <a:lstStyle/>
        <a:p>
          <a:r>
            <a:rPr lang="en-US"/>
            <a:t>How much? How many?</a:t>
          </a:r>
        </a:p>
      </dgm:t>
    </dgm:pt>
    <dgm:pt modelId="{D5D2EBB8-FF9E-FA4C-B097-4342B9F98906}" type="parTrans" cxnId="{CA37A436-51CD-E242-8D89-5906C5A0BF32}">
      <dgm:prSet/>
      <dgm:spPr/>
      <dgm:t>
        <a:bodyPr/>
        <a:lstStyle/>
        <a:p>
          <a:endParaRPr lang="en-US"/>
        </a:p>
      </dgm:t>
    </dgm:pt>
    <dgm:pt modelId="{39738142-7BF2-6A42-B012-EA65DCC5B9FE}" type="sibTrans" cxnId="{CA37A436-51CD-E242-8D89-5906C5A0BF32}">
      <dgm:prSet/>
      <dgm:spPr/>
      <dgm:t>
        <a:bodyPr/>
        <a:lstStyle/>
        <a:p>
          <a:endParaRPr lang="en-US"/>
        </a:p>
      </dgm:t>
    </dgm:pt>
    <dgm:pt modelId="{DDA972BB-5A59-9440-87C3-AACC548AD264}">
      <dgm:prSet phldrT="[Text]"/>
      <dgm:spPr/>
      <dgm:t>
        <a:bodyPr/>
        <a:lstStyle/>
        <a:p>
          <a:r>
            <a:rPr lang="en-US"/>
            <a:t>Qualitative</a:t>
          </a:r>
        </a:p>
      </dgm:t>
    </dgm:pt>
    <dgm:pt modelId="{C748CD9A-74C5-EA4D-9F02-9EA91582D688}" type="parTrans" cxnId="{F1A0E2B4-E072-FC4F-BA0D-1B25C640DC08}">
      <dgm:prSet/>
      <dgm:spPr/>
      <dgm:t>
        <a:bodyPr/>
        <a:lstStyle/>
        <a:p>
          <a:endParaRPr lang="en-US"/>
        </a:p>
      </dgm:t>
    </dgm:pt>
    <dgm:pt modelId="{E058BD71-4EDA-BB49-BCD6-A1032F67FD5D}" type="sibTrans" cxnId="{F1A0E2B4-E072-FC4F-BA0D-1B25C640DC08}">
      <dgm:prSet/>
      <dgm:spPr/>
      <dgm:t>
        <a:bodyPr/>
        <a:lstStyle/>
        <a:p>
          <a:endParaRPr lang="en-US"/>
        </a:p>
      </dgm:t>
    </dgm:pt>
    <dgm:pt modelId="{6AB2023D-5D4B-1943-AEFB-3E500C5550B1}">
      <dgm:prSet phldrT="[Text]"/>
      <dgm:spPr/>
      <dgm:t>
        <a:bodyPr/>
        <a:lstStyle/>
        <a:p>
          <a:r>
            <a:rPr lang="en-US" dirty="0"/>
            <a:t>Words, stories, categories</a:t>
          </a:r>
        </a:p>
      </dgm:t>
    </dgm:pt>
    <dgm:pt modelId="{A2377DE3-7A95-6C4C-8A7B-ECD979548F0A}" type="parTrans" cxnId="{03ACFEDE-18BC-304C-88F5-3383CAB040F2}">
      <dgm:prSet/>
      <dgm:spPr/>
      <dgm:t>
        <a:bodyPr/>
        <a:lstStyle/>
        <a:p>
          <a:endParaRPr lang="en-US"/>
        </a:p>
      </dgm:t>
    </dgm:pt>
    <dgm:pt modelId="{00054370-304B-F64E-926D-DBEA0A358F7F}" type="sibTrans" cxnId="{03ACFEDE-18BC-304C-88F5-3383CAB040F2}">
      <dgm:prSet/>
      <dgm:spPr/>
      <dgm:t>
        <a:bodyPr/>
        <a:lstStyle/>
        <a:p>
          <a:endParaRPr lang="en-US"/>
        </a:p>
      </dgm:t>
    </dgm:pt>
    <dgm:pt modelId="{BD84ECC5-B325-1246-9114-12DB8FB1D032}">
      <dgm:prSet phldrT="[Text]"/>
      <dgm:spPr/>
      <dgm:t>
        <a:bodyPr/>
        <a:lstStyle/>
        <a:p>
          <a:r>
            <a:rPr lang="en-US" dirty="0"/>
            <a:t>How? Why?</a:t>
          </a:r>
        </a:p>
      </dgm:t>
    </dgm:pt>
    <dgm:pt modelId="{BCC0FB72-4C24-8E42-AC9A-2BD77105431D}" type="parTrans" cxnId="{41293C85-0651-4640-960E-7DB05A1E8A63}">
      <dgm:prSet/>
      <dgm:spPr/>
      <dgm:t>
        <a:bodyPr/>
        <a:lstStyle/>
        <a:p>
          <a:endParaRPr lang="en-US"/>
        </a:p>
      </dgm:t>
    </dgm:pt>
    <dgm:pt modelId="{457FA165-2918-4441-84D3-C96DC6AA9B39}" type="sibTrans" cxnId="{41293C85-0651-4640-960E-7DB05A1E8A63}">
      <dgm:prSet/>
      <dgm:spPr/>
      <dgm:t>
        <a:bodyPr/>
        <a:lstStyle/>
        <a:p>
          <a:endParaRPr lang="en-US"/>
        </a:p>
      </dgm:t>
    </dgm:pt>
    <dgm:pt modelId="{AE39F62F-5D61-3446-B209-8497EB639DB0}" type="pres">
      <dgm:prSet presAssocID="{6AE2ADE7-5F0E-B74C-9D0D-23E782892E9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F864BE5-ABCB-B543-9DA5-E04D0FB19D82}" type="pres">
      <dgm:prSet presAssocID="{52F834D0-6602-D749-AB01-920AD8A77DBC}" presName="horFlow" presStyleCnt="0"/>
      <dgm:spPr/>
    </dgm:pt>
    <dgm:pt modelId="{6DFF3F58-20CB-E34A-B774-4C365FD591C4}" type="pres">
      <dgm:prSet presAssocID="{52F834D0-6602-D749-AB01-920AD8A77DBC}" presName="bigChev" presStyleLbl="node1" presStyleIdx="0" presStyleCnt="2"/>
      <dgm:spPr/>
      <dgm:t>
        <a:bodyPr/>
        <a:lstStyle/>
        <a:p>
          <a:endParaRPr lang="en-US"/>
        </a:p>
      </dgm:t>
    </dgm:pt>
    <dgm:pt modelId="{D881F080-4083-E44B-9B5D-C96991F363B3}" type="pres">
      <dgm:prSet presAssocID="{C01A98A8-6AE6-8C4B-B636-51ED239D3A6F}" presName="parTrans" presStyleCnt="0"/>
      <dgm:spPr/>
    </dgm:pt>
    <dgm:pt modelId="{6392BBAB-08D1-AF49-B214-C01B8917810B}" type="pres">
      <dgm:prSet presAssocID="{7A065DD0-7040-A541-A1C2-50C4C0682C0E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52DAD-99A4-D642-9057-CB23B7556A27}" type="pres">
      <dgm:prSet presAssocID="{A542CBD8-17CF-8147-BC7C-E8B1FC28C988}" presName="sibTrans" presStyleCnt="0"/>
      <dgm:spPr/>
    </dgm:pt>
    <dgm:pt modelId="{875BE458-F6D1-6849-A4F5-CCD6DECA6469}" type="pres">
      <dgm:prSet presAssocID="{25833541-7178-9E4C-838B-0C44CAB2247A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D3FD5-F1B6-3945-96CE-2D15FAF0B6B3}" type="pres">
      <dgm:prSet presAssocID="{52F834D0-6602-D749-AB01-920AD8A77DBC}" presName="vSp" presStyleCnt="0"/>
      <dgm:spPr/>
    </dgm:pt>
    <dgm:pt modelId="{7BF7F2D3-2589-A147-9F90-A5D924470B92}" type="pres">
      <dgm:prSet presAssocID="{DDA972BB-5A59-9440-87C3-AACC548AD264}" presName="horFlow" presStyleCnt="0"/>
      <dgm:spPr/>
    </dgm:pt>
    <dgm:pt modelId="{F6AD46BC-9C66-1947-B352-88ABE0DF78FE}" type="pres">
      <dgm:prSet presAssocID="{DDA972BB-5A59-9440-87C3-AACC548AD264}" presName="bigChev" presStyleLbl="node1" presStyleIdx="1" presStyleCnt="2"/>
      <dgm:spPr/>
      <dgm:t>
        <a:bodyPr/>
        <a:lstStyle/>
        <a:p>
          <a:endParaRPr lang="en-US"/>
        </a:p>
      </dgm:t>
    </dgm:pt>
    <dgm:pt modelId="{F57C0082-F104-0C44-A169-222CD042EE3A}" type="pres">
      <dgm:prSet presAssocID="{A2377DE3-7A95-6C4C-8A7B-ECD979548F0A}" presName="parTrans" presStyleCnt="0"/>
      <dgm:spPr/>
    </dgm:pt>
    <dgm:pt modelId="{91F5A368-10AC-6B44-9C4B-9EAFC6D7B283}" type="pres">
      <dgm:prSet presAssocID="{6AB2023D-5D4B-1943-AEFB-3E500C5550B1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A2DAB-1996-8940-BEC2-285D82DCAC4C}" type="pres">
      <dgm:prSet presAssocID="{00054370-304B-F64E-926D-DBEA0A358F7F}" presName="sibTrans" presStyleCnt="0"/>
      <dgm:spPr/>
    </dgm:pt>
    <dgm:pt modelId="{9DB1BC9B-79E0-3246-985B-B56F0042D7A0}" type="pres">
      <dgm:prSet presAssocID="{BD84ECC5-B325-1246-9114-12DB8FB1D032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293C85-0651-4640-960E-7DB05A1E8A63}" srcId="{DDA972BB-5A59-9440-87C3-AACC548AD264}" destId="{BD84ECC5-B325-1246-9114-12DB8FB1D032}" srcOrd="1" destOrd="0" parTransId="{BCC0FB72-4C24-8E42-AC9A-2BD77105431D}" sibTransId="{457FA165-2918-4441-84D3-C96DC6AA9B39}"/>
    <dgm:cxn modelId="{CA37A436-51CD-E242-8D89-5906C5A0BF32}" srcId="{52F834D0-6602-D749-AB01-920AD8A77DBC}" destId="{25833541-7178-9E4C-838B-0C44CAB2247A}" srcOrd="1" destOrd="0" parTransId="{D5D2EBB8-FF9E-FA4C-B097-4342B9F98906}" sibTransId="{39738142-7BF2-6A42-B012-EA65DCC5B9FE}"/>
    <dgm:cxn modelId="{53FE9E3C-780B-8046-9F73-20C85AAF9EF7}" type="presOf" srcId="{25833541-7178-9E4C-838B-0C44CAB2247A}" destId="{875BE458-F6D1-6849-A4F5-CCD6DECA6469}" srcOrd="0" destOrd="0" presId="urn:microsoft.com/office/officeart/2005/8/layout/lProcess3"/>
    <dgm:cxn modelId="{D307007A-C121-E34A-A7B5-86ACCEFD3246}" type="presOf" srcId="{6AE2ADE7-5F0E-B74C-9D0D-23E782892E96}" destId="{AE39F62F-5D61-3446-B209-8497EB639DB0}" srcOrd="0" destOrd="0" presId="urn:microsoft.com/office/officeart/2005/8/layout/lProcess3"/>
    <dgm:cxn modelId="{4C093CBA-D5AB-4340-9172-CB419BBEBB0F}" type="presOf" srcId="{DDA972BB-5A59-9440-87C3-AACC548AD264}" destId="{F6AD46BC-9C66-1947-B352-88ABE0DF78FE}" srcOrd="0" destOrd="0" presId="urn:microsoft.com/office/officeart/2005/8/layout/lProcess3"/>
    <dgm:cxn modelId="{2A0CE112-CEE4-0746-86BF-5DF35F51D783}" srcId="{6AE2ADE7-5F0E-B74C-9D0D-23E782892E96}" destId="{52F834D0-6602-D749-AB01-920AD8A77DBC}" srcOrd="0" destOrd="0" parTransId="{964DCF0E-0531-664E-802F-90A89F73444D}" sibTransId="{8A16DDBE-442B-6949-B813-335E7C667A2D}"/>
    <dgm:cxn modelId="{0C55D6CC-FC22-2545-B8E7-7155B54DB460}" type="presOf" srcId="{BD84ECC5-B325-1246-9114-12DB8FB1D032}" destId="{9DB1BC9B-79E0-3246-985B-B56F0042D7A0}" srcOrd="0" destOrd="0" presId="urn:microsoft.com/office/officeart/2005/8/layout/lProcess3"/>
    <dgm:cxn modelId="{89A546FE-B144-CC43-8B37-E892A57EA0D3}" type="presOf" srcId="{6AB2023D-5D4B-1943-AEFB-3E500C5550B1}" destId="{91F5A368-10AC-6B44-9C4B-9EAFC6D7B283}" srcOrd="0" destOrd="0" presId="urn:microsoft.com/office/officeart/2005/8/layout/lProcess3"/>
    <dgm:cxn modelId="{F1A0E2B4-E072-FC4F-BA0D-1B25C640DC08}" srcId="{6AE2ADE7-5F0E-B74C-9D0D-23E782892E96}" destId="{DDA972BB-5A59-9440-87C3-AACC548AD264}" srcOrd="1" destOrd="0" parTransId="{C748CD9A-74C5-EA4D-9F02-9EA91582D688}" sibTransId="{E058BD71-4EDA-BB49-BCD6-A1032F67FD5D}"/>
    <dgm:cxn modelId="{CE7DED95-4482-E845-B5B2-277991C66B98}" type="presOf" srcId="{52F834D0-6602-D749-AB01-920AD8A77DBC}" destId="{6DFF3F58-20CB-E34A-B774-4C365FD591C4}" srcOrd="0" destOrd="0" presId="urn:microsoft.com/office/officeart/2005/8/layout/lProcess3"/>
    <dgm:cxn modelId="{3CE9ADE3-25E1-AC46-97D8-82AB433F5A9B}" type="presOf" srcId="{7A065DD0-7040-A541-A1C2-50C4C0682C0E}" destId="{6392BBAB-08D1-AF49-B214-C01B8917810B}" srcOrd="0" destOrd="0" presId="urn:microsoft.com/office/officeart/2005/8/layout/lProcess3"/>
    <dgm:cxn modelId="{03ACFEDE-18BC-304C-88F5-3383CAB040F2}" srcId="{DDA972BB-5A59-9440-87C3-AACC548AD264}" destId="{6AB2023D-5D4B-1943-AEFB-3E500C5550B1}" srcOrd="0" destOrd="0" parTransId="{A2377DE3-7A95-6C4C-8A7B-ECD979548F0A}" sibTransId="{00054370-304B-F64E-926D-DBEA0A358F7F}"/>
    <dgm:cxn modelId="{7012723D-6640-964E-861C-C1113296082A}" srcId="{52F834D0-6602-D749-AB01-920AD8A77DBC}" destId="{7A065DD0-7040-A541-A1C2-50C4C0682C0E}" srcOrd="0" destOrd="0" parTransId="{C01A98A8-6AE6-8C4B-B636-51ED239D3A6F}" sibTransId="{A542CBD8-17CF-8147-BC7C-E8B1FC28C988}"/>
    <dgm:cxn modelId="{A0611F1A-315C-9845-A1AF-25DE36EF6CAF}" type="presParOf" srcId="{AE39F62F-5D61-3446-B209-8497EB639DB0}" destId="{EF864BE5-ABCB-B543-9DA5-E04D0FB19D82}" srcOrd="0" destOrd="0" presId="urn:microsoft.com/office/officeart/2005/8/layout/lProcess3"/>
    <dgm:cxn modelId="{65055711-683E-1041-8BCC-2E1F13089CFE}" type="presParOf" srcId="{EF864BE5-ABCB-B543-9DA5-E04D0FB19D82}" destId="{6DFF3F58-20CB-E34A-B774-4C365FD591C4}" srcOrd="0" destOrd="0" presId="urn:microsoft.com/office/officeart/2005/8/layout/lProcess3"/>
    <dgm:cxn modelId="{D8D12437-189D-E247-B97D-DEB371BD4C8A}" type="presParOf" srcId="{EF864BE5-ABCB-B543-9DA5-E04D0FB19D82}" destId="{D881F080-4083-E44B-9B5D-C96991F363B3}" srcOrd="1" destOrd="0" presId="urn:microsoft.com/office/officeart/2005/8/layout/lProcess3"/>
    <dgm:cxn modelId="{DBFD7736-3BE3-8D4B-949E-5B8E3B94A427}" type="presParOf" srcId="{EF864BE5-ABCB-B543-9DA5-E04D0FB19D82}" destId="{6392BBAB-08D1-AF49-B214-C01B8917810B}" srcOrd="2" destOrd="0" presId="urn:microsoft.com/office/officeart/2005/8/layout/lProcess3"/>
    <dgm:cxn modelId="{8D9D0C02-AD60-4044-916F-41810C8D5188}" type="presParOf" srcId="{EF864BE5-ABCB-B543-9DA5-E04D0FB19D82}" destId="{5F452DAD-99A4-D642-9057-CB23B7556A27}" srcOrd="3" destOrd="0" presId="urn:microsoft.com/office/officeart/2005/8/layout/lProcess3"/>
    <dgm:cxn modelId="{72CAB366-E114-814F-BDFE-8490D42017A9}" type="presParOf" srcId="{EF864BE5-ABCB-B543-9DA5-E04D0FB19D82}" destId="{875BE458-F6D1-6849-A4F5-CCD6DECA6469}" srcOrd="4" destOrd="0" presId="urn:microsoft.com/office/officeart/2005/8/layout/lProcess3"/>
    <dgm:cxn modelId="{6DAA0BBA-E8E5-EB4D-8DBE-8C47671AB0A6}" type="presParOf" srcId="{AE39F62F-5D61-3446-B209-8497EB639DB0}" destId="{9A5D3FD5-F1B6-3945-96CE-2D15FAF0B6B3}" srcOrd="1" destOrd="0" presId="urn:microsoft.com/office/officeart/2005/8/layout/lProcess3"/>
    <dgm:cxn modelId="{A71B4444-DC58-3446-9752-DD7A7BF2CF5F}" type="presParOf" srcId="{AE39F62F-5D61-3446-B209-8497EB639DB0}" destId="{7BF7F2D3-2589-A147-9F90-A5D924470B92}" srcOrd="2" destOrd="0" presId="urn:microsoft.com/office/officeart/2005/8/layout/lProcess3"/>
    <dgm:cxn modelId="{325BE400-A0EA-F347-B938-B61181EA49E5}" type="presParOf" srcId="{7BF7F2D3-2589-A147-9F90-A5D924470B92}" destId="{F6AD46BC-9C66-1947-B352-88ABE0DF78FE}" srcOrd="0" destOrd="0" presId="urn:microsoft.com/office/officeart/2005/8/layout/lProcess3"/>
    <dgm:cxn modelId="{4BE7AA27-92C4-BA42-B303-C36EF9F37522}" type="presParOf" srcId="{7BF7F2D3-2589-A147-9F90-A5D924470B92}" destId="{F57C0082-F104-0C44-A169-222CD042EE3A}" srcOrd="1" destOrd="0" presId="urn:microsoft.com/office/officeart/2005/8/layout/lProcess3"/>
    <dgm:cxn modelId="{E21ED792-787F-7C41-9F69-A54C642A6D13}" type="presParOf" srcId="{7BF7F2D3-2589-A147-9F90-A5D924470B92}" destId="{91F5A368-10AC-6B44-9C4B-9EAFC6D7B283}" srcOrd="2" destOrd="0" presId="urn:microsoft.com/office/officeart/2005/8/layout/lProcess3"/>
    <dgm:cxn modelId="{A3A52C0C-9DAF-F24E-9169-01D2E7EE6471}" type="presParOf" srcId="{7BF7F2D3-2589-A147-9F90-A5D924470B92}" destId="{DADA2DAB-1996-8940-BEC2-285D82DCAC4C}" srcOrd="3" destOrd="0" presId="urn:microsoft.com/office/officeart/2005/8/layout/lProcess3"/>
    <dgm:cxn modelId="{5C9E2951-06A9-4A4C-9E93-655BAA2A3E2A}" type="presParOf" srcId="{7BF7F2D3-2589-A147-9F90-A5D924470B92}" destId="{9DB1BC9B-79E0-3246-985B-B56F0042D7A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C07822A-F669-3146-AF35-6DB3BE968E21}" type="doc">
      <dgm:prSet loTypeId="urn:microsoft.com/office/officeart/2005/8/layout/vList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40E41A-0B92-2B4D-BE37-030FC98AC2DA}">
      <dgm:prSet phldrT="[Text]"/>
      <dgm:spPr/>
      <dgm:t>
        <a:bodyPr/>
        <a:lstStyle/>
        <a:p>
          <a:r>
            <a:rPr lang="en-US" dirty="0"/>
            <a:t>Quantitative Analysis</a:t>
          </a:r>
        </a:p>
      </dgm:t>
    </dgm:pt>
    <dgm:pt modelId="{A520E526-E620-834D-92D6-21AB8DD796CA}" type="parTrans" cxnId="{DDF8CE04-64AE-8E43-8AB3-67EFA5862DDB}">
      <dgm:prSet/>
      <dgm:spPr/>
      <dgm:t>
        <a:bodyPr/>
        <a:lstStyle/>
        <a:p>
          <a:endParaRPr lang="en-US"/>
        </a:p>
      </dgm:t>
    </dgm:pt>
    <dgm:pt modelId="{4E0C8709-F634-234F-995B-FDB033A41825}" type="sibTrans" cxnId="{DDF8CE04-64AE-8E43-8AB3-67EFA5862DDB}">
      <dgm:prSet/>
      <dgm:spPr/>
      <dgm:t>
        <a:bodyPr/>
        <a:lstStyle/>
        <a:p>
          <a:endParaRPr lang="en-US"/>
        </a:p>
      </dgm:t>
    </dgm:pt>
    <dgm:pt modelId="{73BC745F-CDA7-404A-A854-B4395F9E0EAD}">
      <dgm:prSet phldrT="[Text]" custT="1"/>
      <dgm:spPr/>
      <dgm:t>
        <a:bodyPr/>
        <a:lstStyle/>
        <a:p>
          <a:r>
            <a:rPr lang="en-US" sz="1600" dirty="0">
              <a:hlinkClick xmlns:r="http://schemas.openxmlformats.org/officeDocument/2006/relationships" r:id="rId1"/>
            </a:rPr>
            <a:t>http://www.racialequitytools.org/resourcefiles/G3658-14.pdf</a:t>
          </a:r>
          <a:r>
            <a:rPr lang="en-US" sz="1600" dirty="0"/>
            <a:t> </a:t>
          </a:r>
        </a:p>
      </dgm:t>
    </dgm:pt>
    <dgm:pt modelId="{3850105F-5517-4041-B8DD-5DC10ED430E4}" type="parTrans" cxnId="{1D3E569C-33D5-A844-96B3-DA0F4C881270}">
      <dgm:prSet/>
      <dgm:spPr/>
      <dgm:t>
        <a:bodyPr/>
        <a:lstStyle/>
        <a:p>
          <a:endParaRPr lang="en-US"/>
        </a:p>
      </dgm:t>
    </dgm:pt>
    <dgm:pt modelId="{E2D314DC-4B10-4E48-9CA6-330CBDB84E65}" type="sibTrans" cxnId="{1D3E569C-33D5-A844-96B3-DA0F4C881270}">
      <dgm:prSet/>
      <dgm:spPr/>
      <dgm:t>
        <a:bodyPr/>
        <a:lstStyle/>
        <a:p>
          <a:endParaRPr lang="en-US"/>
        </a:p>
      </dgm:t>
    </dgm:pt>
    <dgm:pt modelId="{0F2B9C12-312D-674D-8548-E87C559424A5}">
      <dgm:prSet phldrT="[Text]"/>
      <dgm:spPr/>
      <dgm:t>
        <a:bodyPr/>
        <a:lstStyle/>
        <a:p>
          <a:r>
            <a:rPr lang="en-US"/>
            <a:t>Qualitative Analysis</a:t>
          </a:r>
        </a:p>
      </dgm:t>
    </dgm:pt>
    <dgm:pt modelId="{4427CA5E-01AB-A74B-A045-25E71200E625}" type="parTrans" cxnId="{E7B600DD-1334-9C46-8829-521060E7BBD4}">
      <dgm:prSet/>
      <dgm:spPr/>
      <dgm:t>
        <a:bodyPr/>
        <a:lstStyle/>
        <a:p>
          <a:endParaRPr lang="en-US"/>
        </a:p>
      </dgm:t>
    </dgm:pt>
    <dgm:pt modelId="{79CC4659-F998-B749-8A04-0AF4CF5EBCE3}" type="sibTrans" cxnId="{E7B600DD-1334-9C46-8829-521060E7BBD4}">
      <dgm:prSet/>
      <dgm:spPr/>
      <dgm:t>
        <a:bodyPr/>
        <a:lstStyle/>
        <a:p>
          <a:endParaRPr lang="en-US"/>
        </a:p>
      </dgm:t>
    </dgm:pt>
    <dgm:pt modelId="{127C65BB-6608-164B-A9D2-B933C1703B17}">
      <dgm:prSet phldrT="[Text]" custT="1"/>
      <dgm:spPr/>
      <dgm:t>
        <a:bodyPr/>
        <a:lstStyle/>
        <a:p>
          <a:r>
            <a:rPr lang="en-US" sz="1600" dirty="0">
              <a:hlinkClick xmlns:r="http://schemas.openxmlformats.org/officeDocument/2006/relationships" r:id="rId2"/>
            </a:rPr>
            <a:t>https://fyi.extension.wisc.edu/programdevelopment/files/2016/04/Tipsheet20.pdf</a:t>
          </a:r>
          <a:r>
            <a:rPr lang="en-US" sz="1600" dirty="0"/>
            <a:t> </a:t>
          </a:r>
        </a:p>
      </dgm:t>
    </dgm:pt>
    <dgm:pt modelId="{017AD9CF-B224-5249-99BF-374373B86C4F}" type="parTrans" cxnId="{4D60FDD1-45BF-064A-ABA5-BAB4BD99FCAA}">
      <dgm:prSet/>
      <dgm:spPr/>
      <dgm:t>
        <a:bodyPr/>
        <a:lstStyle/>
        <a:p>
          <a:endParaRPr lang="en-US"/>
        </a:p>
      </dgm:t>
    </dgm:pt>
    <dgm:pt modelId="{6F232693-3766-684C-AB25-FD722F085865}" type="sibTrans" cxnId="{4D60FDD1-45BF-064A-ABA5-BAB4BD99FCAA}">
      <dgm:prSet/>
      <dgm:spPr/>
      <dgm:t>
        <a:bodyPr/>
        <a:lstStyle/>
        <a:p>
          <a:endParaRPr lang="en-US"/>
        </a:p>
      </dgm:t>
    </dgm:pt>
    <dgm:pt modelId="{85169D05-35F0-894D-BC23-F96F00BC1A0F}">
      <dgm:prSet phldrT="[Text]"/>
      <dgm:spPr/>
      <dgm:t>
        <a:bodyPr/>
        <a:lstStyle/>
        <a:p>
          <a:r>
            <a:rPr lang="en-US"/>
            <a:t>All of it</a:t>
          </a:r>
        </a:p>
      </dgm:t>
    </dgm:pt>
    <dgm:pt modelId="{6C866694-102A-524E-A979-BFE27CCBF537}" type="parTrans" cxnId="{12DF8728-DE9E-DF49-A088-8FFF27638B32}">
      <dgm:prSet/>
      <dgm:spPr/>
      <dgm:t>
        <a:bodyPr/>
        <a:lstStyle/>
        <a:p>
          <a:endParaRPr lang="en-US"/>
        </a:p>
      </dgm:t>
    </dgm:pt>
    <dgm:pt modelId="{C1E45DC7-6188-4940-BE40-DCEFB154E201}" type="sibTrans" cxnId="{12DF8728-DE9E-DF49-A088-8FFF27638B32}">
      <dgm:prSet/>
      <dgm:spPr/>
      <dgm:t>
        <a:bodyPr/>
        <a:lstStyle/>
        <a:p>
          <a:endParaRPr lang="en-US"/>
        </a:p>
      </dgm:t>
    </dgm:pt>
    <dgm:pt modelId="{CF300009-0D28-D843-97FE-89046B4ADEDC}">
      <dgm:prSet phldrT="[Text]" custT="1"/>
      <dgm:spPr/>
      <dgm:t>
        <a:bodyPr/>
        <a:lstStyle/>
        <a:p>
          <a:r>
            <a:rPr lang="en-US" sz="1600" dirty="0">
              <a:hlinkClick xmlns:r="http://schemas.openxmlformats.org/officeDocument/2006/relationships" r:id="rId3"/>
            </a:rPr>
            <a:t>http://www.racialequitytools.org/resourcefiles/PagesSierraGuide12.pdf</a:t>
          </a:r>
          <a:r>
            <a:rPr lang="en-US" sz="1600" dirty="0"/>
            <a:t> </a:t>
          </a:r>
        </a:p>
      </dgm:t>
    </dgm:pt>
    <dgm:pt modelId="{D8886F4D-9D1D-FD40-AA2C-B919CD009CA1}" type="parTrans" cxnId="{1D76BDB0-AF96-D549-AB9E-6AD71FE921A7}">
      <dgm:prSet/>
      <dgm:spPr/>
      <dgm:t>
        <a:bodyPr/>
        <a:lstStyle/>
        <a:p>
          <a:endParaRPr lang="en-US"/>
        </a:p>
      </dgm:t>
    </dgm:pt>
    <dgm:pt modelId="{A66C94B3-B5A6-A04F-AA37-239F1BEC735E}" type="sibTrans" cxnId="{1D76BDB0-AF96-D549-AB9E-6AD71FE921A7}">
      <dgm:prSet/>
      <dgm:spPr/>
      <dgm:t>
        <a:bodyPr/>
        <a:lstStyle/>
        <a:p>
          <a:endParaRPr lang="en-US"/>
        </a:p>
      </dgm:t>
    </dgm:pt>
    <dgm:pt modelId="{BB739BA9-86B2-1A46-A41E-BD6290248847}" type="pres">
      <dgm:prSet presAssocID="{8C07822A-F669-3146-AF35-6DB3BE968E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DA89C3-79C0-7941-BCE2-FBE579C950A8}" type="pres">
      <dgm:prSet presAssocID="{BF40E41A-0B92-2B4D-BE37-030FC98AC2DA}" presName="linNode" presStyleCnt="0"/>
      <dgm:spPr/>
    </dgm:pt>
    <dgm:pt modelId="{57FC3D85-E541-3340-AA9E-A2A7B91180F1}" type="pres">
      <dgm:prSet presAssocID="{BF40E41A-0B92-2B4D-BE37-030FC98AC2D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56D2B-D105-9843-9A74-52530FD8F018}" type="pres">
      <dgm:prSet presAssocID="{BF40E41A-0B92-2B4D-BE37-030FC98AC2D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79BDF-A213-0E44-B8F3-4C59264C5F4E}" type="pres">
      <dgm:prSet presAssocID="{4E0C8709-F634-234F-995B-FDB033A41825}" presName="sp" presStyleCnt="0"/>
      <dgm:spPr/>
    </dgm:pt>
    <dgm:pt modelId="{B6BAF0A5-EB36-2F47-B67A-5D2763527A8D}" type="pres">
      <dgm:prSet presAssocID="{0F2B9C12-312D-674D-8548-E87C559424A5}" presName="linNode" presStyleCnt="0"/>
      <dgm:spPr/>
    </dgm:pt>
    <dgm:pt modelId="{F9F05C8C-A502-1947-B88D-BFD5BE381225}" type="pres">
      <dgm:prSet presAssocID="{0F2B9C12-312D-674D-8548-E87C559424A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20F39-DAD7-E748-814F-5B41A02B90AE}" type="pres">
      <dgm:prSet presAssocID="{0F2B9C12-312D-674D-8548-E87C559424A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BEC81-7A86-D240-BB31-3A166FE0BB56}" type="pres">
      <dgm:prSet presAssocID="{79CC4659-F998-B749-8A04-0AF4CF5EBCE3}" presName="sp" presStyleCnt="0"/>
      <dgm:spPr/>
    </dgm:pt>
    <dgm:pt modelId="{D59205D7-F023-CF49-A395-E91AB48C68F3}" type="pres">
      <dgm:prSet presAssocID="{85169D05-35F0-894D-BC23-F96F00BC1A0F}" presName="linNode" presStyleCnt="0"/>
      <dgm:spPr/>
    </dgm:pt>
    <dgm:pt modelId="{5BE15564-B76B-8046-A04D-AF88756419DC}" type="pres">
      <dgm:prSet presAssocID="{85169D05-35F0-894D-BC23-F96F00BC1A0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442CA-BC02-5E40-8A09-21EE6598D47F}" type="pres">
      <dgm:prSet presAssocID="{85169D05-35F0-894D-BC23-F96F00BC1A0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3E569C-33D5-A844-96B3-DA0F4C881270}" srcId="{BF40E41A-0B92-2B4D-BE37-030FC98AC2DA}" destId="{73BC745F-CDA7-404A-A854-B4395F9E0EAD}" srcOrd="0" destOrd="0" parTransId="{3850105F-5517-4041-B8DD-5DC10ED430E4}" sibTransId="{E2D314DC-4B10-4E48-9CA6-330CBDB84E65}"/>
    <dgm:cxn modelId="{2E12DDDE-7DC4-0A45-9912-6E482F114639}" type="presOf" srcId="{0F2B9C12-312D-674D-8548-E87C559424A5}" destId="{F9F05C8C-A502-1947-B88D-BFD5BE381225}" srcOrd="0" destOrd="0" presId="urn:microsoft.com/office/officeart/2005/8/layout/vList5"/>
    <dgm:cxn modelId="{12DF8728-DE9E-DF49-A088-8FFF27638B32}" srcId="{8C07822A-F669-3146-AF35-6DB3BE968E21}" destId="{85169D05-35F0-894D-BC23-F96F00BC1A0F}" srcOrd="2" destOrd="0" parTransId="{6C866694-102A-524E-A979-BFE27CCBF537}" sibTransId="{C1E45DC7-6188-4940-BE40-DCEFB154E201}"/>
    <dgm:cxn modelId="{E7B600DD-1334-9C46-8829-521060E7BBD4}" srcId="{8C07822A-F669-3146-AF35-6DB3BE968E21}" destId="{0F2B9C12-312D-674D-8548-E87C559424A5}" srcOrd="1" destOrd="0" parTransId="{4427CA5E-01AB-A74B-A045-25E71200E625}" sibTransId="{79CC4659-F998-B749-8A04-0AF4CF5EBCE3}"/>
    <dgm:cxn modelId="{803AD9CE-7DF6-634F-86F7-39A074FAB0C4}" type="presOf" srcId="{127C65BB-6608-164B-A9D2-B933C1703B17}" destId="{CD420F39-DAD7-E748-814F-5B41A02B90AE}" srcOrd="0" destOrd="0" presId="urn:microsoft.com/office/officeart/2005/8/layout/vList5"/>
    <dgm:cxn modelId="{DDF8CE04-64AE-8E43-8AB3-67EFA5862DDB}" srcId="{8C07822A-F669-3146-AF35-6DB3BE968E21}" destId="{BF40E41A-0B92-2B4D-BE37-030FC98AC2DA}" srcOrd="0" destOrd="0" parTransId="{A520E526-E620-834D-92D6-21AB8DD796CA}" sibTransId="{4E0C8709-F634-234F-995B-FDB033A41825}"/>
    <dgm:cxn modelId="{1538A4CF-BFAE-1D48-B536-69F8E4FD5E94}" type="presOf" srcId="{73BC745F-CDA7-404A-A854-B4395F9E0EAD}" destId="{56E56D2B-D105-9843-9A74-52530FD8F018}" srcOrd="0" destOrd="0" presId="urn:microsoft.com/office/officeart/2005/8/layout/vList5"/>
    <dgm:cxn modelId="{6C2313B8-827B-324A-9E04-F86ADBEF9741}" type="presOf" srcId="{CF300009-0D28-D843-97FE-89046B4ADEDC}" destId="{9C2442CA-BC02-5E40-8A09-21EE6598D47F}" srcOrd="0" destOrd="0" presId="urn:microsoft.com/office/officeart/2005/8/layout/vList5"/>
    <dgm:cxn modelId="{7B7FA8C5-EF50-1442-AA65-A131F37DD0F9}" type="presOf" srcId="{85169D05-35F0-894D-BC23-F96F00BC1A0F}" destId="{5BE15564-B76B-8046-A04D-AF88756419DC}" srcOrd="0" destOrd="0" presId="urn:microsoft.com/office/officeart/2005/8/layout/vList5"/>
    <dgm:cxn modelId="{4D60FDD1-45BF-064A-ABA5-BAB4BD99FCAA}" srcId="{0F2B9C12-312D-674D-8548-E87C559424A5}" destId="{127C65BB-6608-164B-A9D2-B933C1703B17}" srcOrd="0" destOrd="0" parTransId="{017AD9CF-B224-5249-99BF-374373B86C4F}" sibTransId="{6F232693-3766-684C-AB25-FD722F085865}"/>
    <dgm:cxn modelId="{0127C037-4CBF-6049-AF66-9095ABE6CBA2}" type="presOf" srcId="{BF40E41A-0B92-2B4D-BE37-030FC98AC2DA}" destId="{57FC3D85-E541-3340-AA9E-A2A7B91180F1}" srcOrd="0" destOrd="0" presId="urn:microsoft.com/office/officeart/2005/8/layout/vList5"/>
    <dgm:cxn modelId="{1D76BDB0-AF96-D549-AB9E-6AD71FE921A7}" srcId="{85169D05-35F0-894D-BC23-F96F00BC1A0F}" destId="{CF300009-0D28-D843-97FE-89046B4ADEDC}" srcOrd="0" destOrd="0" parTransId="{D8886F4D-9D1D-FD40-AA2C-B919CD009CA1}" sibTransId="{A66C94B3-B5A6-A04F-AA37-239F1BEC735E}"/>
    <dgm:cxn modelId="{F97218F9-7822-1044-A980-8F03B44A1AE0}" type="presOf" srcId="{8C07822A-F669-3146-AF35-6DB3BE968E21}" destId="{BB739BA9-86B2-1A46-A41E-BD6290248847}" srcOrd="0" destOrd="0" presId="urn:microsoft.com/office/officeart/2005/8/layout/vList5"/>
    <dgm:cxn modelId="{2FFDFE6F-4647-2048-AE04-4D631E8D0C12}" type="presParOf" srcId="{BB739BA9-86B2-1A46-A41E-BD6290248847}" destId="{FBDA89C3-79C0-7941-BCE2-FBE579C950A8}" srcOrd="0" destOrd="0" presId="urn:microsoft.com/office/officeart/2005/8/layout/vList5"/>
    <dgm:cxn modelId="{EB123655-680A-1C4A-8164-BEC05AC976D5}" type="presParOf" srcId="{FBDA89C3-79C0-7941-BCE2-FBE579C950A8}" destId="{57FC3D85-E541-3340-AA9E-A2A7B91180F1}" srcOrd="0" destOrd="0" presId="urn:microsoft.com/office/officeart/2005/8/layout/vList5"/>
    <dgm:cxn modelId="{666F3A0C-A301-5849-B7F3-4E259F408C6E}" type="presParOf" srcId="{FBDA89C3-79C0-7941-BCE2-FBE579C950A8}" destId="{56E56D2B-D105-9843-9A74-52530FD8F018}" srcOrd="1" destOrd="0" presId="urn:microsoft.com/office/officeart/2005/8/layout/vList5"/>
    <dgm:cxn modelId="{59A29510-B574-AB42-B8E6-9C66A57A9145}" type="presParOf" srcId="{BB739BA9-86B2-1A46-A41E-BD6290248847}" destId="{20379BDF-A213-0E44-B8F3-4C59264C5F4E}" srcOrd="1" destOrd="0" presId="urn:microsoft.com/office/officeart/2005/8/layout/vList5"/>
    <dgm:cxn modelId="{29DA3F74-C3CC-F946-A4D2-6CB7AE302308}" type="presParOf" srcId="{BB739BA9-86B2-1A46-A41E-BD6290248847}" destId="{B6BAF0A5-EB36-2F47-B67A-5D2763527A8D}" srcOrd="2" destOrd="0" presId="urn:microsoft.com/office/officeart/2005/8/layout/vList5"/>
    <dgm:cxn modelId="{AE8BA416-81FE-9C48-8EC0-49E52FE11B68}" type="presParOf" srcId="{B6BAF0A5-EB36-2F47-B67A-5D2763527A8D}" destId="{F9F05C8C-A502-1947-B88D-BFD5BE381225}" srcOrd="0" destOrd="0" presId="urn:microsoft.com/office/officeart/2005/8/layout/vList5"/>
    <dgm:cxn modelId="{58640C5B-F768-7343-A00F-F1809453F918}" type="presParOf" srcId="{B6BAF0A5-EB36-2F47-B67A-5D2763527A8D}" destId="{CD420F39-DAD7-E748-814F-5B41A02B90AE}" srcOrd="1" destOrd="0" presId="urn:microsoft.com/office/officeart/2005/8/layout/vList5"/>
    <dgm:cxn modelId="{83545B67-F65F-C74A-845D-E6E5FB191978}" type="presParOf" srcId="{BB739BA9-86B2-1A46-A41E-BD6290248847}" destId="{B12BEC81-7A86-D240-BB31-3A166FE0BB56}" srcOrd="3" destOrd="0" presId="urn:microsoft.com/office/officeart/2005/8/layout/vList5"/>
    <dgm:cxn modelId="{A93C9D95-9A92-AD47-BDC1-E24DDE806FBB}" type="presParOf" srcId="{BB739BA9-86B2-1A46-A41E-BD6290248847}" destId="{D59205D7-F023-CF49-A395-E91AB48C68F3}" srcOrd="4" destOrd="0" presId="urn:microsoft.com/office/officeart/2005/8/layout/vList5"/>
    <dgm:cxn modelId="{2A233918-203C-9A47-A862-C8650FF5CDC6}" type="presParOf" srcId="{D59205D7-F023-CF49-A395-E91AB48C68F3}" destId="{5BE15564-B76B-8046-A04D-AF88756419DC}" srcOrd="0" destOrd="0" presId="urn:microsoft.com/office/officeart/2005/8/layout/vList5"/>
    <dgm:cxn modelId="{2349E17B-D4A9-7A40-882E-9A438DB1E03B}" type="presParOf" srcId="{D59205D7-F023-CF49-A395-E91AB48C68F3}" destId="{9C2442CA-BC02-5E40-8A09-21EE6598D4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0832F5E-3462-514F-A915-A12597381E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701782C-2744-E447-A86D-CDA90F1198B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Reporting</a:t>
          </a:r>
        </a:p>
      </dgm:t>
    </dgm:pt>
    <dgm:pt modelId="{0C8D688E-7AD4-F74F-B3A8-1191BB4FF252}" type="parTrans" cxnId="{61A862EF-8A0E-6449-A436-B4D3C54F20C1}">
      <dgm:prSet/>
      <dgm:spPr/>
      <dgm:t>
        <a:bodyPr/>
        <a:lstStyle/>
        <a:p>
          <a:endParaRPr lang="en-US"/>
        </a:p>
      </dgm:t>
    </dgm:pt>
    <dgm:pt modelId="{86604AE3-4837-6A4D-8657-87EA2D282D83}" type="sibTrans" cxnId="{61A862EF-8A0E-6449-A436-B4D3C54F20C1}">
      <dgm:prSet/>
      <dgm:spPr/>
      <dgm:t>
        <a:bodyPr/>
        <a:lstStyle/>
        <a:p>
          <a:endParaRPr lang="en-US"/>
        </a:p>
      </dgm:t>
    </dgm:pt>
    <dgm:pt modelId="{00AFD91C-BC99-2C44-B8CB-99CD9D3067D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Using Evaluation Results</a:t>
          </a:r>
        </a:p>
      </dgm:t>
    </dgm:pt>
    <dgm:pt modelId="{1C46AA42-9C38-124B-9815-3389F1503ED0}" type="parTrans" cxnId="{8FAB4527-E8D6-CF4F-8843-1C77F3724E65}">
      <dgm:prSet/>
      <dgm:spPr/>
      <dgm:t>
        <a:bodyPr/>
        <a:lstStyle/>
        <a:p>
          <a:endParaRPr lang="en-US"/>
        </a:p>
      </dgm:t>
    </dgm:pt>
    <dgm:pt modelId="{5FCA6384-C1DC-B842-8554-8C3E62AF6711}" type="sibTrans" cxnId="{8FAB4527-E8D6-CF4F-8843-1C77F3724E65}">
      <dgm:prSet/>
      <dgm:spPr/>
      <dgm:t>
        <a:bodyPr/>
        <a:lstStyle/>
        <a:p>
          <a:endParaRPr lang="en-US"/>
        </a:p>
      </dgm:t>
    </dgm:pt>
    <dgm:pt modelId="{90C1F668-B2C0-4AEF-BCB0-B918D863B7E1}" type="pres">
      <dgm:prSet presAssocID="{F0832F5E-3462-514F-A915-A12597381EC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4606F1-CF3A-4ECE-A24F-C55C24B2F26C}" type="pres">
      <dgm:prSet presAssocID="{F701782C-2744-E447-A86D-CDA90F1198B0}" presName="compNode" presStyleCnt="0"/>
      <dgm:spPr/>
    </dgm:pt>
    <dgm:pt modelId="{70AABACE-7A89-4F6F-8D46-E8B233708CFF}" type="pres">
      <dgm:prSet presAssocID="{F701782C-2744-E447-A86D-CDA90F1198B0}" presName="bgRect" presStyleLbl="bgShp" presStyleIdx="0" presStyleCnt="2"/>
      <dgm:spPr/>
    </dgm:pt>
    <dgm:pt modelId="{24706A63-B24B-4002-BCED-863B99DE499C}" type="pres">
      <dgm:prSet presAssocID="{F701782C-2744-E447-A86D-CDA90F1198B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D6E33C90-BD8B-4B24-92EA-549C653719F1}" type="pres">
      <dgm:prSet presAssocID="{F701782C-2744-E447-A86D-CDA90F1198B0}" presName="spaceRect" presStyleCnt="0"/>
      <dgm:spPr/>
    </dgm:pt>
    <dgm:pt modelId="{788E29A4-402E-4FE6-AC3E-DA08A2675596}" type="pres">
      <dgm:prSet presAssocID="{F701782C-2744-E447-A86D-CDA90F1198B0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7F05CAD-3CC4-4B83-9F02-DC6C11420F1C}" type="pres">
      <dgm:prSet presAssocID="{86604AE3-4837-6A4D-8657-87EA2D282D83}" presName="sibTrans" presStyleCnt="0"/>
      <dgm:spPr/>
    </dgm:pt>
    <dgm:pt modelId="{6A8DC74B-D9D9-49ED-9567-E9A4337B529C}" type="pres">
      <dgm:prSet presAssocID="{00AFD91C-BC99-2C44-B8CB-99CD9D3067D5}" presName="compNode" presStyleCnt="0"/>
      <dgm:spPr/>
    </dgm:pt>
    <dgm:pt modelId="{1216B8B3-63E3-40E5-A301-79DD1B4B82CA}" type="pres">
      <dgm:prSet presAssocID="{00AFD91C-BC99-2C44-B8CB-99CD9D3067D5}" presName="bgRect" presStyleLbl="bgShp" presStyleIdx="1" presStyleCnt="2"/>
      <dgm:spPr/>
    </dgm:pt>
    <dgm:pt modelId="{FCDA1354-658C-46F6-A3FA-341B281F5348}" type="pres">
      <dgm:prSet presAssocID="{00AFD91C-BC99-2C44-B8CB-99CD9D3067D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8CE80B9-8254-41A9-B80A-6F082B68E133}" type="pres">
      <dgm:prSet presAssocID="{00AFD91C-BC99-2C44-B8CB-99CD9D3067D5}" presName="spaceRect" presStyleCnt="0"/>
      <dgm:spPr/>
    </dgm:pt>
    <dgm:pt modelId="{EC075D44-C2EB-4554-B8C2-C5699C4574D8}" type="pres">
      <dgm:prSet presAssocID="{00AFD91C-BC99-2C44-B8CB-99CD9D3067D5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1A862EF-8A0E-6449-A436-B4D3C54F20C1}" srcId="{F0832F5E-3462-514F-A915-A12597381EC8}" destId="{F701782C-2744-E447-A86D-CDA90F1198B0}" srcOrd="0" destOrd="0" parTransId="{0C8D688E-7AD4-F74F-B3A8-1191BB4FF252}" sibTransId="{86604AE3-4837-6A4D-8657-87EA2D282D83}"/>
    <dgm:cxn modelId="{7428E4E6-0C39-9242-943C-9248E7FFD917}" type="presOf" srcId="{F0832F5E-3462-514F-A915-A12597381EC8}" destId="{90C1F668-B2C0-4AEF-BCB0-B918D863B7E1}" srcOrd="0" destOrd="0" presId="urn:microsoft.com/office/officeart/2018/2/layout/IconVerticalSolidList"/>
    <dgm:cxn modelId="{CCA4B6BF-30AF-C245-ADC9-F0CA00327469}" type="presOf" srcId="{00AFD91C-BC99-2C44-B8CB-99CD9D3067D5}" destId="{EC075D44-C2EB-4554-B8C2-C5699C4574D8}" srcOrd="0" destOrd="0" presId="urn:microsoft.com/office/officeart/2018/2/layout/IconVerticalSolidList"/>
    <dgm:cxn modelId="{8FAB4527-E8D6-CF4F-8843-1C77F3724E65}" srcId="{F0832F5E-3462-514F-A915-A12597381EC8}" destId="{00AFD91C-BC99-2C44-B8CB-99CD9D3067D5}" srcOrd="1" destOrd="0" parTransId="{1C46AA42-9C38-124B-9815-3389F1503ED0}" sibTransId="{5FCA6384-C1DC-B842-8554-8C3E62AF6711}"/>
    <dgm:cxn modelId="{303AC4D3-7F64-1C4C-9CFE-6014E09557BC}" type="presOf" srcId="{F701782C-2744-E447-A86D-CDA90F1198B0}" destId="{788E29A4-402E-4FE6-AC3E-DA08A2675596}" srcOrd="0" destOrd="0" presId="urn:microsoft.com/office/officeart/2018/2/layout/IconVerticalSolidList"/>
    <dgm:cxn modelId="{1A96AA9D-3266-EC49-9FBF-BDD581BE1AEB}" type="presParOf" srcId="{90C1F668-B2C0-4AEF-BCB0-B918D863B7E1}" destId="{A74606F1-CF3A-4ECE-A24F-C55C24B2F26C}" srcOrd="0" destOrd="0" presId="urn:microsoft.com/office/officeart/2018/2/layout/IconVerticalSolidList"/>
    <dgm:cxn modelId="{79A05CF2-CBA7-1943-BF95-A1FE23EEF30E}" type="presParOf" srcId="{A74606F1-CF3A-4ECE-A24F-C55C24B2F26C}" destId="{70AABACE-7A89-4F6F-8D46-E8B233708CFF}" srcOrd="0" destOrd="0" presId="urn:microsoft.com/office/officeart/2018/2/layout/IconVerticalSolidList"/>
    <dgm:cxn modelId="{C3D42B4C-ED2B-8240-9D81-FD4BBA628EBC}" type="presParOf" srcId="{A74606F1-CF3A-4ECE-A24F-C55C24B2F26C}" destId="{24706A63-B24B-4002-BCED-863B99DE499C}" srcOrd="1" destOrd="0" presId="urn:microsoft.com/office/officeart/2018/2/layout/IconVerticalSolidList"/>
    <dgm:cxn modelId="{7B8F73B6-D37C-FA4A-B112-5BFCCF8F8209}" type="presParOf" srcId="{A74606F1-CF3A-4ECE-A24F-C55C24B2F26C}" destId="{D6E33C90-BD8B-4B24-92EA-549C653719F1}" srcOrd="2" destOrd="0" presId="urn:microsoft.com/office/officeart/2018/2/layout/IconVerticalSolidList"/>
    <dgm:cxn modelId="{809B0948-4FEA-AA47-A146-4C41FEDBCD20}" type="presParOf" srcId="{A74606F1-CF3A-4ECE-A24F-C55C24B2F26C}" destId="{788E29A4-402E-4FE6-AC3E-DA08A2675596}" srcOrd="3" destOrd="0" presId="urn:microsoft.com/office/officeart/2018/2/layout/IconVerticalSolidList"/>
    <dgm:cxn modelId="{AFD2A17A-6F6B-424F-B22F-38D88BF93E35}" type="presParOf" srcId="{90C1F668-B2C0-4AEF-BCB0-B918D863B7E1}" destId="{57F05CAD-3CC4-4B83-9F02-DC6C11420F1C}" srcOrd="1" destOrd="0" presId="urn:microsoft.com/office/officeart/2018/2/layout/IconVerticalSolidList"/>
    <dgm:cxn modelId="{B27330B3-3AEC-254E-A35B-8CFDB7FE7F3E}" type="presParOf" srcId="{90C1F668-B2C0-4AEF-BCB0-B918D863B7E1}" destId="{6A8DC74B-D9D9-49ED-9567-E9A4337B529C}" srcOrd="2" destOrd="0" presId="urn:microsoft.com/office/officeart/2018/2/layout/IconVerticalSolidList"/>
    <dgm:cxn modelId="{CEC513C8-94B6-B84F-95BC-6259E5C83F5B}" type="presParOf" srcId="{6A8DC74B-D9D9-49ED-9567-E9A4337B529C}" destId="{1216B8B3-63E3-40E5-A301-79DD1B4B82CA}" srcOrd="0" destOrd="0" presId="urn:microsoft.com/office/officeart/2018/2/layout/IconVerticalSolidList"/>
    <dgm:cxn modelId="{3BD887FE-58EE-1947-A395-4247B2C8C399}" type="presParOf" srcId="{6A8DC74B-D9D9-49ED-9567-E9A4337B529C}" destId="{FCDA1354-658C-46F6-A3FA-341B281F5348}" srcOrd="1" destOrd="0" presId="urn:microsoft.com/office/officeart/2018/2/layout/IconVerticalSolidList"/>
    <dgm:cxn modelId="{CA246A81-E50F-DF44-B6B5-BFBB153A8F93}" type="presParOf" srcId="{6A8DC74B-D9D9-49ED-9567-E9A4337B529C}" destId="{E8CE80B9-8254-41A9-B80A-6F082B68E133}" srcOrd="2" destOrd="0" presId="urn:microsoft.com/office/officeart/2018/2/layout/IconVerticalSolidList"/>
    <dgm:cxn modelId="{528314D9-1395-F14C-8CAD-3D9465D2C6FA}" type="presParOf" srcId="{6A8DC74B-D9D9-49ED-9567-E9A4337B529C}" destId="{EC075D44-C2EB-4554-B8C2-C5699C4574D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7071C8C-6AA4-4B48-AD8D-DD853D6DFAF4}" type="doc">
      <dgm:prSet loTypeId="urn:microsoft.com/office/officeart/2005/8/layout/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84FBA4-580A-8349-89D1-937BFA2ED7BF}">
      <dgm:prSet/>
      <dgm:spPr/>
      <dgm:t>
        <a:bodyPr/>
        <a:lstStyle/>
        <a:p>
          <a:r>
            <a:rPr lang="en-US" dirty="0"/>
            <a:t>Who is your audience?</a:t>
          </a:r>
        </a:p>
      </dgm:t>
    </dgm:pt>
    <dgm:pt modelId="{49F4E0D2-C0F7-DA43-AF9D-4463BF03D77E}" type="parTrans" cxnId="{38C95B11-890B-3C4A-89DB-F4DDB8D37EC5}">
      <dgm:prSet/>
      <dgm:spPr/>
      <dgm:t>
        <a:bodyPr/>
        <a:lstStyle/>
        <a:p>
          <a:endParaRPr lang="en-US"/>
        </a:p>
      </dgm:t>
    </dgm:pt>
    <dgm:pt modelId="{E615CAD7-177A-144E-8946-DFC572A04939}" type="sibTrans" cxnId="{38C95B11-890B-3C4A-89DB-F4DDB8D37EC5}">
      <dgm:prSet/>
      <dgm:spPr/>
      <dgm:t>
        <a:bodyPr/>
        <a:lstStyle/>
        <a:p>
          <a:endParaRPr lang="en-US"/>
        </a:p>
      </dgm:t>
    </dgm:pt>
    <dgm:pt modelId="{6B4EEDD3-AB8E-984E-ACF4-54FF2A8C48DC}">
      <dgm:prSet/>
      <dgm:spPr/>
      <dgm:t>
        <a:bodyPr/>
        <a:lstStyle/>
        <a:p>
          <a:r>
            <a:rPr lang="en-US"/>
            <a:t>Granting agencies – look at required reporting format</a:t>
          </a:r>
        </a:p>
      </dgm:t>
    </dgm:pt>
    <dgm:pt modelId="{2DDA4B5C-5A2A-2041-869B-ECA96F333DDF}" type="parTrans" cxnId="{854D81E5-258D-874C-A2E6-C1A6E6CA7287}">
      <dgm:prSet/>
      <dgm:spPr/>
      <dgm:t>
        <a:bodyPr/>
        <a:lstStyle/>
        <a:p>
          <a:endParaRPr lang="en-US"/>
        </a:p>
      </dgm:t>
    </dgm:pt>
    <dgm:pt modelId="{10454375-80DF-B44D-BE38-5C0FCBA4D239}" type="sibTrans" cxnId="{854D81E5-258D-874C-A2E6-C1A6E6CA7287}">
      <dgm:prSet/>
      <dgm:spPr/>
      <dgm:t>
        <a:bodyPr/>
        <a:lstStyle/>
        <a:p>
          <a:endParaRPr lang="en-US"/>
        </a:p>
      </dgm:t>
    </dgm:pt>
    <dgm:pt modelId="{53F25128-06D3-F149-8A37-763A59ACDEED}">
      <dgm:prSet/>
      <dgm:spPr/>
      <dgm:t>
        <a:bodyPr/>
        <a:lstStyle/>
        <a:p>
          <a:r>
            <a:rPr lang="en-US"/>
            <a:t>Other stakeholders – how do they want to receive information</a:t>
          </a:r>
        </a:p>
      </dgm:t>
    </dgm:pt>
    <dgm:pt modelId="{B29A4F94-EF0A-7A45-A616-1549949B7D07}" type="parTrans" cxnId="{EA5CB24E-687C-5143-A8C9-2F487F2781A1}">
      <dgm:prSet/>
      <dgm:spPr/>
      <dgm:t>
        <a:bodyPr/>
        <a:lstStyle/>
        <a:p>
          <a:endParaRPr lang="en-US"/>
        </a:p>
      </dgm:t>
    </dgm:pt>
    <dgm:pt modelId="{1DE15040-260F-9B42-A3E3-E5C6AF6EC03E}" type="sibTrans" cxnId="{EA5CB24E-687C-5143-A8C9-2F487F2781A1}">
      <dgm:prSet/>
      <dgm:spPr/>
      <dgm:t>
        <a:bodyPr/>
        <a:lstStyle/>
        <a:p>
          <a:endParaRPr lang="en-US"/>
        </a:p>
      </dgm:t>
    </dgm:pt>
    <dgm:pt modelId="{1B67D8E4-A7D9-D74D-AEE9-3BE719F913D1}">
      <dgm:prSet/>
      <dgm:spPr/>
      <dgm:t>
        <a:bodyPr/>
        <a:lstStyle/>
        <a:p>
          <a:r>
            <a:rPr lang="en-US"/>
            <a:t>Multiple methods</a:t>
          </a:r>
        </a:p>
      </dgm:t>
    </dgm:pt>
    <dgm:pt modelId="{78F0B2AB-AA79-E147-B8E4-33F0F7FEBC7C}" type="parTrans" cxnId="{C930A23C-779F-FC48-A1D7-AF556FF4281A}">
      <dgm:prSet/>
      <dgm:spPr/>
      <dgm:t>
        <a:bodyPr/>
        <a:lstStyle/>
        <a:p>
          <a:endParaRPr lang="en-US"/>
        </a:p>
      </dgm:t>
    </dgm:pt>
    <dgm:pt modelId="{5A7DE326-4A15-9A4D-AD01-153F83A7D320}" type="sibTrans" cxnId="{C930A23C-779F-FC48-A1D7-AF556FF4281A}">
      <dgm:prSet/>
      <dgm:spPr/>
      <dgm:t>
        <a:bodyPr/>
        <a:lstStyle/>
        <a:p>
          <a:endParaRPr lang="en-US"/>
        </a:p>
      </dgm:t>
    </dgm:pt>
    <dgm:pt modelId="{B531032A-6D71-FF4A-8E4D-313BFA0642F7}">
      <dgm:prSet/>
      <dgm:spPr/>
      <dgm:t>
        <a:bodyPr/>
        <a:lstStyle/>
        <a:p>
          <a:r>
            <a:rPr lang="en-US"/>
            <a:t>Written formats, presentations, interactive</a:t>
          </a:r>
        </a:p>
      </dgm:t>
    </dgm:pt>
    <dgm:pt modelId="{2C898CBB-3692-E643-ADB2-7DCB46789989}" type="parTrans" cxnId="{17B3B0B0-4953-D24A-93D3-15887D3D3CC7}">
      <dgm:prSet/>
      <dgm:spPr/>
      <dgm:t>
        <a:bodyPr/>
        <a:lstStyle/>
        <a:p>
          <a:endParaRPr lang="en-US"/>
        </a:p>
      </dgm:t>
    </dgm:pt>
    <dgm:pt modelId="{D3253A30-8A0D-BE47-91A4-E09576EDBD02}" type="sibTrans" cxnId="{17B3B0B0-4953-D24A-93D3-15887D3D3CC7}">
      <dgm:prSet/>
      <dgm:spPr/>
      <dgm:t>
        <a:bodyPr/>
        <a:lstStyle/>
        <a:p>
          <a:endParaRPr lang="en-US"/>
        </a:p>
      </dgm:t>
    </dgm:pt>
    <dgm:pt modelId="{894248C4-3780-8D4C-B12E-C532D571E36F}" type="pres">
      <dgm:prSet presAssocID="{27071C8C-6AA4-4B48-AD8D-DD853D6DFA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2DFEAE-B28C-B54D-8F62-29B658E8E060}" type="pres">
      <dgm:prSet presAssocID="{B084FBA4-580A-8349-89D1-937BFA2ED7BF}" presName="parentLin" presStyleCnt="0"/>
      <dgm:spPr/>
    </dgm:pt>
    <dgm:pt modelId="{BC1E7B25-30BB-7F45-83AF-8EC348708678}" type="pres">
      <dgm:prSet presAssocID="{B084FBA4-580A-8349-89D1-937BFA2ED7B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AEBB153-18DA-DE48-A462-2F79A2D237AB}" type="pres">
      <dgm:prSet presAssocID="{B084FBA4-580A-8349-89D1-937BFA2ED7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A9519-0D97-1844-A3C6-FB794C0671A1}" type="pres">
      <dgm:prSet presAssocID="{B084FBA4-580A-8349-89D1-937BFA2ED7BF}" presName="negativeSpace" presStyleCnt="0"/>
      <dgm:spPr/>
    </dgm:pt>
    <dgm:pt modelId="{CF09EB2E-5FF4-4941-9174-099B9A450679}" type="pres">
      <dgm:prSet presAssocID="{B084FBA4-580A-8349-89D1-937BFA2ED7B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D983F-01B8-1741-A366-468C95B1077B}" type="pres">
      <dgm:prSet presAssocID="{E615CAD7-177A-144E-8946-DFC572A04939}" presName="spaceBetweenRectangles" presStyleCnt="0"/>
      <dgm:spPr/>
    </dgm:pt>
    <dgm:pt modelId="{ED31B9B5-CFD3-5D41-B428-A185771F06EF}" type="pres">
      <dgm:prSet presAssocID="{1B67D8E4-A7D9-D74D-AEE9-3BE719F913D1}" presName="parentLin" presStyleCnt="0"/>
      <dgm:spPr/>
    </dgm:pt>
    <dgm:pt modelId="{A2CDB9F4-2C1B-0440-AB01-D37A70132EFA}" type="pres">
      <dgm:prSet presAssocID="{1B67D8E4-A7D9-D74D-AEE9-3BE719F913D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551E09F-135B-BC45-92D9-264B9D5B14B4}" type="pres">
      <dgm:prSet presAssocID="{1B67D8E4-A7D9-D74D-AEE9-3BE719F913D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81B6C-9746-D949-8248-680D350D7B11}" type="pres">
      <dgm:prSet presAssocID="{1B67D8E4-A7D9-D74D-AEE9-3BE719F913D1}" presName="negativeSpace" presStyleCnt="0"/>
      <dgm:spPr/>
    </dgm:pt>
    <dgm:pt modelId="{1B6C4417-6CB1-4D4A-B9E3-70F2B08FAA10}" type="pres">
      <dgm:prSet presAssocID="{1B67D8E4-A7D9-D74D-AEE9-3BE719F913D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B0AD15-5DE6-574D-A9DB-3E23E89BDAF9}" type="presOf" srcId="{B084FBA4-580A-8349-89D1-937BFA2ED7BF}" destId="{DAEBB153-18DA-DE48-A462-2F79A2D237AB}" srcOrd="1" destOrd="0" presId="urn:microsoft.com/office/officeart/2005/8/layout/list1"/>
    <dgm:cxn modelId="{17B3B0B0-4953-D24A-93D3-15887D3D3CC7}" srcId="{1B67D8E4-A7D9-D74D-AEE9-3BE719F913D1}" destId="{B531032A-6D71-FF4A-8E4D-313BFA0642F7}" srcOrd="0" destOrd="0" parTransId="{2C898CBB-3692-E643-ADB2-7DCB46789989}" sibTransId="{D3253A30-8A0D-BE47-91A4-E09576EDBD02}"/>
    <dgm:cxn modelId="{1CFD6777-53E4-454B-8D8C-F9408AD41CEA}" type="presOf" srcId="{1B67D8E4-A7D9-D74D-AEE9-3BE719F913D1}" destId="{3551E09F-135B-BC45-92D9-264B9D5B14B4}" srcOrd="1" destOrd="0" presId="urn:microsoft.com/office/officeart/2005/8/layout/list1"/>
    <dgm:cxn modelId="{04D42EEF-7A81-A84B-8A80-3F178E99CB2D}" type="presOf" srcId="{B531032A-6D71-FF4A-8E4D-313BFA0642F7}" destId="{1B6C4417-6CB1-4D4A-B9E3-70F2B08FAA10}" srcOrd="0" destOrd="0" presId="urn:microsoft.com/office/officeart/2005/8/layout/list1"/>
    <dgm:cxn modelId="{9E1B3955-636D-FC47-AECA-2588B6F2B2B2}" type="presOf" srcId="{27071C8C-6AA4-4B48-AD8D-DD853D6DFAF4}" destId="{894248C4-3780-8D4C-B12E-C532D571E36F}" srcOrd="0" destOrd="0" presId="urn:microsoft.com/office/officeart/2005/8/layout/list1"/>
    <dgm:cxn modelId="{38C95B11-890B-3C4A-89DB-F4DDB8D37EC5}" srcId="{27071C8C-6AA4-4B48-AD8D-DD853D6DFAF4}" destId="{B084FBA4-580A-8349-89D1-937BFA2ED7BF}" srcOrd="0" destOrd="0" parTransId="{49F4E0D2-C0F7-DA43-AF9D-4463BF03D77E}" sibTransId="{E615CAD7-177A-144E-8946-DFC572A04939}"/>
    <dgm:cxn modelId="{5340CEF0-D80D-A640-B835-1ADC34EA26B7}" type="presOf" srcId="{B084FBA4-580A-8349-89D1-937BFA2ED7BF}" destId="{BC1E7B25-30BB-7F45-83AF-8EC348708678}" srcOrd="0" destOrd="0" presId="urn:microsoft.com/office/officeart/2005/8/layout/list1"/>
    <dgm:cxn modelId="{EA5CB24E-687C-5143-A8C9-2F487F2781A1}" srcId="{B084FBA4-580A-8349-89D1-937BFA2ED7BF}" destId="{53F25128-06D3-F149-8A37-763A59ACDEED}" srcOrd="1" destOrd="0" parTransId="{B29A4F94-EF0A-7A45-A616-1549949B7D07}" sibTransId="{1DE15040-260F-9B42-A3E3-E5C6AF6EC03E}"/>
    <dgm:cxn modelId="{D7CB35DD-B12B-E244-BE0E-19F00DEFA761}" type="presOf" srcId="{53F25128-06D3-F149-8A37-763A59ACDEED}" destId="{CF09EB2E-5FF4-4941-9174-099B9A450679}" srcOrd="0" destOrd="1" presId="urn:microsoft.com/office/officeart/2005/8/layout/list1"/>
    <dgm:cxn modelId="{0C7037D9-13F9-B64E-92A6-EB4E4082D228}" type="presOf" srcId="{6B4EEDD3-AB8E-984E-ACF4-54FF2A8C48DC}" destId="{CF09EB2E-5FF4-4941-9174-099B9A450679}" srcOrd="0" destOrd="0" presId="urn:microsoft.com/office/officeart/2005/8/layout/list1"/>
    <dgm:cxn modelId="{4042CC2A-2779-714C-833F-D36BFD85B4AB}" type="presOf" srcId="{1B67D8E4-A7D9-D74D-AEE9-3BE719F913D1}" destId="{A2CDB9F4-2C1B-0440-AB01-D37A70132EFA}" srcOrd="0" destOrd="0" presId="urn:microsoft.com/office/officeart/2005/8/layout/list1"/>
    <dgm:cxn modelId="{854D81E5-258D-874C-A2E6-C1A6E6CA7287}" srcId="{B084FBA4-580A-8349-89D1-937BFA2ED7BF}" destId="{6B4EEDD3-AB8E-984E-ACF4-54FF2A8C48DC}" srcOrd="0" destOrd="0" parTransId="{2DDA4B5C-5A2A-2041-869B-ECA96F333DDF}" sibTransId="{10454375-80DF-B44D-BE38-5C0FCBA4D239}"/>
    <dgm:cxn modelId="{C930A23C-779F-FC48-A1D7-AF556FF4281A}" srcId="{27071C8C-6AA4-4B48-AD8D-DD853D6DFAF4}" destId="{1B67D8E4-A7D9-D74D-AEE9-3BE719F913D1}" srcOrd="1" destOrd="0" parTransId="{78F0B2AB-AA79-E147-B8E4-33F0F7FEBC7C}" sibTransId="{5A7DE326-4A15-9A4D-AD01-153F83A7D320}"/>
    <dgm:cxn modelId="{E119D94D-5A97-5847-ACDF-AF2C9801A973}" type="presParOf" srcId="{894248C4-3780-8D4C-B12E-C532D571E36F}" destId="{EA2DFEAE-B28C-B54D-8F62-29B658E8E060}" srcOrd="0" destOrd="0" presId="urn:microsoft.com/office/officeart/2005/8/layout/list1"/>
    <dgm:cxn modelId="{B00A1C02-1FFF-6F4D-9597-FEADB5655244}" type="presParOf" srcId="{EA2DFEAE-B28C-B54D-8F62-29B658E8E060}" destId="{BC1E7B25-30BB-7F45-83AF-8EC348708678}" srcOrd="0" destOrd="0" presId="urn:microsoft.com/office/officeart/2005/8/layout/list1"/>
    <dgm:cxn modelId="{FEF5A8EE-48D8-0E4D-B423-70E427431E1A}" type="presParOf" srcId="{EA2DFEAE-B28C-B54D-8F62-29B658E8E060}" destId="{DAEBB153-18DA-DE48-A462-2F79A2D237AB}" srcOrd="1" destOrd="0" presId="urn:microsoft.com/office/officeart/2005/8/layout/list1"/>
    <dgm:cxn modelId="{3E26D499-7158-DD40-BC1F-67E9AF014D60}" type="presParOf" srcId="{894248C4-3780-8D4C-B12E-C532D571E36F}" destId="{37DA9519-0D97-1844-A3C6-FB794C0671A1}" srcOrd="1" destOrd="0" presId="urn:microsoft.com/office/officeart/2005/8/layout/list1"/>
    <dgm:cxn modelId="{6DC750EB-F18B-CB40-BFF4-0F11D7E6CE60}" type="presParOf" srcId="{894248C4-3780-8D4C-B12E-C532D571E36F}" destId="{CF09EB2E-5FF4-4941-9174-099B9A450679}" srcOrd="2" destOrd="0" presId="urn:microsoft.com/office/officeart/2005/8/layout/list1"/>
    <dgm:cxn modelId="{5E23FC01-D979-3542-8F83-D5B8E5BFBD9B}" type="presParOf" srcId="{894248C4-3780-8D4C-B12E-C532D571E36F}" destId="{8ABD983F-01B8-1741-A366-468C95B1077B}" srcOrd="3" destOrd="0" presId="urn:microsoft.com/office/officeart/2005/8/layout/list1"/>
    <dgm:cxn modelId="{31DA8FCE-36F7-C14D-8D19-A432562CCB16}" type="presParOf" srcId="{894248C4-3780-8D4C-B12E-C532D571E36F}" destId="{ED31B9B5-CFD3-5D41-B428-A185771F06EF}" srcOrd="4" destOrd="0" presId="urn:microsoft.com/office/officeart/2005/8/layout/list1"/>
    <dgm:cxn modelId="{52BF6C61-26DF-A941-A042-F6DA9D73EB77}" type="presParOf" srcId="{ED31B9B5-CFD3-5D41-B428-A185771F06EF}" destId="{A2CDB9F4-2C1B-0440-AB01-D37A70132EFA}" srcOrd="0" destOrd="0" presId="urn:microsoft.com/office/officeart/2005/8/layout/list1"/>
    <dgm:cxn modelId="{9CBFA8D7-FE03-F64C-86F7-CCC2EDD2904A}" type="presParOf" srcId="{ED31B9B5-CFD3-5D41-B428-A185771F06EF}" destId="{3551E09F-135B-BC45-92D9-264B9D5B14B4}" srcOrd="1" destOrd="0" presId="urn:microsoft.com/office/officeart/2005/8/layout/list1"/>
    <dgm:cxn modelId="{2AB3423F-96B1-9240-BF3F-49EE5E800DCF}" type="presParOf" srcId="{894248C4-3780-8D4C-B12E-C532D571E36F}" destId="{BCB81B6C-9746-D949-8248-680D350D7B11}" srcOrd="5" destOrd="0" presId="urn:microsoft.com/office/officeart/2005/8/layout/list1"/>
    <dgm:cxn modelId="{1CA7A73E-63AD-424D-B2AA-F3F20F3CDED1}" type="presParOf" srcId="{894248C4-3780-8D4C-B12E-C532D571E36F}" destId="{1B6C4417-6CB1-4D4A-B9E3-70F2B08FAA1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8785BB-83B7-184F-B421-1C3211A5B4C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C1DBF43-6141-F145-9244-35BA0632DBA5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900" dirty="0"/>
            <a:t>Welcome &amp; Introduction</a:t>
          </a:r>
        </a:p>
      </dgm:t>
    </dgm:pt>
    <dgm:pt modelId="{11D82051-5446-644C-8692-0B1497ADC041}" type="parTrans" cxnId="{0572C4DB-1DA2-B043-B336-1F116D880465}">
      <dgm:prSet/>
      <dgm:spPr/>
      <dgm:t>
        <a:bodyPr/>
        <a:lstStyle/>
        <a:p>
          <a:endParaRPr lang="en-US"/>
        </a:p>
      </dgm:t>
    </dgm:pt>
    <dgm:pt modelId="{65FF20C5-1DCE-7D4A-AAD9-9A8B1A75C0B1}" type="sibTrans" cxnId="{0572C4DB-1DA2-B043-B336-1F116D880465}">
      <dgm:prSet/>
      <dgm:spPr/>
      <dgm:t>
        <a:bodyPr/>
        <a:lstStyle/>
        <a:p>
          <a:endParaRPr lang="en-US"/>
        </a:p>
      </dgm:t>
    </dgm:pt>
    <dgm:pt modelId="{7FFF5041-5266-3E4E-8268-AD8435D4C22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Context: GREW project</a:t>
          </a:r>
        </a:p>
      </dgm:t>
    </dgm:pt>
    <dgm:pt modelId="{5BB4DD9D-8E7C-CB4D-A2DD-314B11998699}" type="parTrans" cxnId="{674CFC8E-DD3C-654D-8B19-3DD052DB31BE}">
      <dgm:prSet/>
      <dgm:spPr/>
      <dgm:t>
        <a:bodyPr/>
        <a:lstStyle/>
        <a:p>
          <a:endParaRPr lang="en-US"/>
        </a:p>
      </dgm:t>
    </dgm:pt>
    <dgm:pt modelId="{D0A9360E-A1F8-EF4E-BAF1-4405E5455AFC}" type="sibTrans" cxnId="{674CFC8E-DD3C-654D-8B19-3DD052DB31BE}">
      <dgm:prSet/>
      <dgm:spPr/>
      <dgm:t>
        <a:bodyPr/>
        <a:lstStyle/>
        <a:p>
          <a:endParaRPr lang="en-US"/>
        </a:p>
      </dgm:t>
    </dgm:pt>
    <dgm:pt modelId="{8FA4413D-8DDE-704D-AF12-B7865EC7993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Webinar purpose &amp; Outcomes</a:t>
          </a:r>
        </a:p>
      </dgm:t>
    </dgm:pt>
    <dgm:pt modelId="{99780025-8718-A14B-8B55-0BF369FA6DBB}" type="parTrans" cxnId="{0D304B60-BB5F-3748-9D35-0A509806AB12}">
      <dgm:prSet/>
      <dgm:spPr/>
      <dgm:t>
        <a:bodyPr/>
        <a:lstStyle/>
        <a:p>
          <a:endParaRPr lang="en-US"/>
        </a:p>
      </dgm:t>
    </dgm:pt>
    <dgm:pt modelId="{1890BF8E-4C7D-FC46-907B-61F3187FCD00}" type="sibTrans" cxnId="{0D304B60-BB5F-3748-9D35-0A509806AB12}">
      <dgm:prSet/>
      <dgm:spPr/>
      <dgm:t>
        <a:bodyPr/>
        <a:lstStyle/>
        <a:p>
          <a:endParaRPr lang="en-US"/>
        </a:p>
      </dgm:t>
    </dgm:pt>
    <dgm:pt modelId="{4EAFBECA-41E8-A441-8E62-9A318B1B508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Audience</a:t>
          </a:r>
        </a:p>
      </dgm:t>
    </dgm:pt>
    <dgm:pt modelId="{61349612-8411-D74A-92D2-B182488DB027}" type="parTrans" cxnId="{21AF932D-E4FB-114B-826C-568460E06237}">
      <dgm:prSet/>
      <dgm:spPr/>
      <dgm:t>
        <a:bodyPr/>
        <a:lstStyle/>
        <a:p>
          <a:endParaRPr lang="en-US"/>
        </a:p>
      </dgm:t>
    </dgm:pt>
    <dgm:pt modelId="{F36A1AA2-5BD1-5B45-8055-593BD2555646}" type="sibTrans" cxnId="{21AF932D-E4FB-114B-826C-568460E06237}">
      <dgm:prSet/>
      <dgm:spPr/>
      <dgm:t>
        <a:bodyPr/>
        <a:lstStyle/>
        <a:p>
          <a:endParaRPr lang="en-US"/>
        </a:p>
      </dgm:t>
    </dgm:pt>
    <dgm:pt modelId="{744FEA51-8471-4B64-A54E-A83656557BD1}" type="pres">
      <dgm:prSet presAssocID="{128785BB-83B7-184F-B421-1C3211A5B4C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71A453-132A-4CDF-8C23-B5F1C3C5E07B}" type="pres">
      <dgm:prSet presAssocID="{2C1DBF43-6141-F145-9244-35BA0632DBA5}" presName="compNode" presStyleCnt="0"/>
      <dgm:spPr/>
    </dgm:pt>
    <dgm:pt modelId="{4BDE918F-5C13-45FF-9759-DBB4915E225A}" type="pres">
      <dgm:prSet presAssocID="{2C1DBF43-6141-F145-9244-35BA0632DBA5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17658B2-CE3E-44F2-9AEA-AD3C9A34B8FB}" type="pres">
      <dgm:prSet presAssocID="{2C1DBF43-6141-F145-9244-35BA0632DBA5}" presName="iconSpace" presStyleCnt="0"/>
      <dgm:spPr/>
    </dgm:pt>
    <dgm:pt modelId="{F5CD29D6-2783-4AB9-BC6B-82CB1420138A}" type="pres">
      <dgm:prSet presAssocID="{2C1DBF43-6141-F145-9244-35BA0632DBA5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A9D9F2C-0BAF-4F7C-AF1C-0F4D7410DC21}" type="pres">
      <dgm:prSet presAssocID="{2C1DBF43-6141-F145-9244-35BA0632DBA5}" presName="txSpace" presStyleCnt="0"/>
      <dgm:spPr/>
    </dgm:pt>
    <dgm:pt modelId="{CF3A4389-5092-4903-B71F-49A9A490A11F}" type="pres">
      <dgm:prSet presAssocID="{2C1DBF43-6141-F145-9244-35BA0632DBA5}" presName="desTx" presStyleLbl="revTx" presStyleIdx="1" presStyleCnt="2" custLinFactNeighborX="-13" custLinFactNeighborY="36373">
        <dgm:presLayoutVars/>
      </dgm:prSet>
      <dgm:spPr/>
      <dgm:t>
        <a:bodyPr/>
        <a:lstStyle/>
        <a:p>
          <a:endParaRPr lang="en-US"/>
        </a:p>
      </dgm:t>
    </dgm:pt>
  </dgm:ptLst>
  <dgm:cxnLst>
    <dgm:cxn modelId="{674CFC8E-DD3C-654D-8B19-3DD052DB31BE}" srcId="{2C1DBF43-6141-F145-9244-35BA0632DBA5}" destId="{7FFF5041-5266-3E4E-8268-AD8435D4C220}" srcOrd="0" destOrd="0" parTransId="{5BB4DD9D-8E7C-CB4D-A2DD-314B11998699}" sibTransId="{D0A9360E-A1F8-EF4E-BAF1-4405E5455AFC}"/>
    <dgm:cxn modelId="{897D71B8-EBD1-464A-B260-A182012C0311}" type="presOf" srcId="{4EAFBECA-41E8-A441-8E62-9A318B1B5089}" destId="{CF3A4389-5092-4903-B71F-49A9A490A11F}" srcOrd="0" destOrd="2" presId="urn:microsoft.com/office/officeart/2018/5/layout/CenteredIconLabelDescriptionList"/>
    <dgm:cxn modelId="{0572C4DB-1DA2-B043-B336-1F116D880465}" srcId="{128785BB-83B7-184F-B421-1C3211A5B4C9}" destId="{2C1DBF43-6141-F145-9244-35BA0632DBA5}" srcOrd="0" destOrd="0" parTransId="{11D82051-5446-644C-8692-0B1497ADC041}" sibTransId="{65FF20C5-1DCE-7D4A-AAD9-9A8B1A75C0B1}"/>
    <dgm:cxn modelId="{555763CD-CD52-A744-90FD-A5D960BA433B}" type="presOf" srcId="{7FFF5041-5266-3E4E-8268-AD8435D4C220}" destId="{CF3A4389-5092-4903-B71F-49A9A490A11F}" srcOrd="0" destOrd="0" presId="urn:microsoft.com/office/officeart/2018/5/layout/CenteredIconLabelDescriptionList"/>
    <dgm:cxn modelId="{F5AFB161-32C2-D140-B6A7-372222EE18CC}" type="presOf" srcId="{128785BB-83B7-184F-B421-1C3211A5B4C9}" destId="{744FEA51-8471-4B64-A54E-A83656557BD1}" srcOrd="0" destOrd="0" presId="urn:microsoft.com/office/officeart/2018/5/layout/CenteredIconLabelDescriptionList"/>
    <dgm:cxn modelId="{0D304B60-BB5F-3748-9D35-0A509806AB12}" srcId="{2C1DBF43-6141-F145-9244-35BA0632DBA5}" destId="{8FA4413D-8DDE-704D-AF12-B7865EC79937}" srcOrd="1" destOrd="0" parTransId="{99780025-8718-A14B-8B55-0BF369FA6DBB}" sibTransId="{1890BF8E-4C7D-FC46-907B-61F3187FCD00}"/>
    <dgm:cxn modelId="{21AF932D-E4FB-114B-826C-568460E06237}" srcId="{2C1DBF43-6141-F145-9244-35BA0632DBA5}" destId="{4EAFBECA-41E8-A441-8E62-9A318B1B5089}" srcOrd="2" destOrd="0" parTransId="{61349612-8411-D74A-92D2-B182488DB027}" sibTransId="{F36A1AA2-5BD1-5B45-8055-593BD2555646}"/>
    <dgm:cxn modelId="{9B0441FC-5039-FA43-935D-2FBB1A63AFA7}" type="presOf" srcId="{2C1DBF43-6141-F145-9244-35BA0632DBA5}" destId="{F5CD29D6-2783-4AB9-BC6B-82CB1420138A}" srcOrd="0" destOrd="0" presId="urn:microsoft.com/office/officeart/2018/5/layout/CenteredIconLabelDescriptionList"/>
    <dgm:cxn modelId="{C2F05862-F570-514F-8265-671FD4B719D6}" type="presOf" srcId="{8FA4413D-8DDE-704D-AF12-B7865EC79937}" destId="{CF3A4389-5092-4903-B71F-49A9A490A11F}" srcOrd="0" destOrd="1" presId="urn:microsoft.com/office/officeart/2018/5/layout/CenteredIconLabelDescriptionList"/>
    <dgm:cxn modelId="{E10E3A66-6AD1-A341-8BDA-A776EC74FDDB}" type="presParOf" srcId="{744FEA51-8471-4B64-A54E-A83656557BD1}" destId="{BA71A453-132A-4CDF-8C23-B5F1C3C5E07B}" srcOrd="0" destOrd="0" presId="urn:microsoft.com/office/officeart/2018/5/layout/CenteredIconLabelDescriptionList"/>
    <dgm:cxn modelId="{3017FA69-8222-154E-89D3-0B746A214B0B}" type="presParOf" srcId="{BA71A453-132A-4CDF-8C23-B5F1C3C5E07B}" destId="{4BDE918F-5C13-45FF-9759-DBB4915E225A}" srcOrd="0" destOrd="0" presId="urn:microsoft.com/office/officeart/2018/5/layout/CenteredIconLabelDescriptionList"/>
    <dgm:cxn modelId="{5774782D-BECA-CA45-9AAD-AA43CA9CBBE2}" type="presParOf" srcId="{BA71A453-132A-4CDF-8C23-B5F1C3C5E07B}" destId="{117658B2-CE3E-44F2-9AEA-AD3C9A34B8FB}" srcOrd="1" destOrd="0" presId="urn:microsoft.com/office/officeart/2018/5/layout/CenteredIconLabelDescriptionList"/>
    <dgm:cxn modelId="{2224A0BC-4AA7-B448-8044-37219D9A969B}" type="presParOf" srcId="{BA71A453-132A-4CDF-8C23-B5F1C3C5E07B}" destId="{F5CD29D6-2783-4AB9-BC6B-82CB1420138A}" srcOrd="2" destOrd="0" presId="urn:microsoft.com/office/officeart/2018/5/layout/CenteredIconLabelDescriptionList"/>
    <dgm:cxn modelId="{C8DA519F-43D3-A04F-BBE4-1930DAEB0ADB}" type="presParOf" srcId="{BA71A453-132A-4CDF-8C23-B5F1C3C5E07B}" destId="{9A9D9F2C-0BAF-4F7C-AF1C-0F4D7410DC21}" srcOrd="3" destOrd="0" presId="urn:microsoft.com/office/officeart/2018/5/layout/CenteredIconLabelDescriptionList"/>
    <dgm:cxn modelId="{F4C5694B-9B99-7442-86C7-1CC4DA4F0698}" type="presParOf" srcId="{BA71A453-132A-4CDF-8C23-B5F1C3C5E07B}" destId="{CF3A4389-5092-4903-B71F-49A9A490A11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C07822A-F669-3146-AF35-6DB3BE968E21}" type="doc">
      <dgm:prSet loTypeId="urn:microsoft.com/office/officeart/2005/8/layout/vList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40E41A-0B92-2B4D-BE37-030FC98AC2DA}">
      <dgm:prSet phldrT="[Text]"/>
      <dgm:spPr/>
      <dgm:t>
        <a:bodyPr/>
        <a:lstStyle/>
        <a:p>
          <a:r>
            <a:rPr lang="en-US" dirty="0"/>
            <a:t>Basics of Good Evaluation Reporting</a:t>
          </a:r>
        </a:p>
      </dgm:t>
    </dgm:pt>
    <dgm:pt modelId="{A520E526-E620-834D-92D6-21AB8DD796CA}" type="parTrans" cxnId="{DDF8CE04-64AE-8E43-8AB3-67EFA5862DDB}">
      <dgm:prSet/>
      <dgm:spPr/>
      <dgm:t>
        <a:bodyPr/>
        <a:lstStyle/>
        <a:p>
          <a:endParaRPr lang="en-US"/>
        </a:p>
      </dgm:t>
    </dgm:pt>
    <dgm:pt modelId="{4E0C8709-F634-234F-995B-FDB033A41825}" type="sibTrans" cxnId="{DDF8CE04-64AE-8E43-8AB3-67EFA5862DDB}">
      <dgm:prSet/>
      <dgm:spPr/>
      <dgm:t>
        <a:bodyPr/>
        <a:lstStyle/>
        <a:p>
          <a:endParaRPr lang="en-US"/>
        </a:p>
      </dgm:t>
    </dgm:pt>
    <dgm:pt modelId="{73BC745F-CDA7-404A-A854-B4395F9E0EAD}">
      <dgm:prSet phldrT="[Text]" custT="1"/>
      <dgm:spPr/>
      <dgm:t>
        <a:bodyPr/>
        <a:lstStyle/>
        <a:p>
          <a:r>
            <a:rPr lang="en-US" sz="1600" dirty="0">
              <a:hlinkClick xmlns:r="http://schemas.openxmlformats.org/officeDocument/2006/relationships" r:id="rId1"/>
            </a:rPr>
            <a:t>https://fyi.extension.wisc.edu/programdevelopment/files/2016/04/Tipsheet14.pdf</a:t>
          </a:r>
          <a:r>
            <a:rPr lang="en-US" sz="1600" dirty="0"/>
            <a:t> </a:t>
          </a:r>
        </a:p>
      </dgm:t>
    </dgm:pt>
    <dgm:pt modelId="{3850105F-5517-4041-B8DD-5DC10ED430E4}" type="parTrans" cxnId="{1D3E569C-33D5-A844-96B3-DA0F4C881270}">
      <dgm:prSet/>
      <dgm:spPr/>
      <dgm:t>
        <a:bodyPr/>
        <a:lstStyle/>
        <a:p>
          <a:endParaRPr lang="en-US"/>
        </a:p>
      </dgm:t>
    </dgm:pt>
    <dgm:pt modelId="{E2D314DC-4B10-4E48-9CA6-330CBDB84E65}" type="sibTrans" cxnId="{1D3E569C-33D5-A844-96B3-DA0F4C881270}">
      <dgm:prSet/>
      <dgm:spPr/>
      <dgm:t>
        <a:bodyPr/>
        <a:lstStyle/>
        <a:p>
          <a:endParaRPr lang="en-US"/>
        </a:p>
      </dgm:t>
    </dgm:pt>
    <dgm:pt modelId="{0F2B9C12-312D-674D-8548-E87C559424A5}">
      <dgm:prSet phldrT="[Text]"/>
      <dgm:spPr/>
      <dgm:t>
        <a:bodyPr/>
        <a:lstStyle/>
        <a:p>
          <a:r>
            <a:rPr lang="en-US"/>
            <a:t>Developing Reporting Media</a:t>
          </a:r>
        </a:p>
      </dgm:t>
    </dgm:pt>
    <dgm:pt modelId="{4427CA5E-01AB-A74B-A045-25E71200E625}" type="parTrans" cxnId="{E7B600DD-1334-9C46-8829-521060E7BBD4}">
      <dgm:prSet/>
      <dgm:spPr/>
      <dgm:t>
        <a:bodyPr/>
        <a:lstStyle/>
        <a:p>
          <a:endParaRPr lang="en-US"/>
        </a:p>
      </dgm:t>
    </dgm:pt>
    <dgm:pt modelId="{79CC4659-F998-B749-8A04-0AF4CF5EBCE3}" type="sibTrans" cxnId="{E7B600DD-1334-9C46-8829-521060E7BBD4}">
      <dgm:prSet/>
      <dgm:spPr/>
      <dgm:t>
        <a:bodyPr/>
        <a:lstStyle/>
        <a:p>
          <a:endParaRPr lang="en-US"/>
        </a:p>
      </dgm:t>
    </dgm:pt>
    <dgm:pt modelId="{127C65BB-6608-164B-A9D2-B933C1703B17}">
      <dgm:prSet phldrT="[Text]" custT="1"/>
      <dgm:spPr/>
      <dgm:t>
        <a:bodyPr/>
        <a:lstStyle/>
        <a:p>
          <a:r>
            <a:rPr lang="en-US" sz="1600" dirty="0">
              <a:hlinkClick xmlns:r="http://schemas.openxmlformats.org/officeDocument/2006/relationships" r:id="rId2"/>
            </a:rPr>
            <a:t>https://www.betterevaluation.org/en/rainbow_framework/report_support_use/develop_reporting_media</a:t>
          </a:r>
          <a:r>
            <a:rPr lang="en-US" sz="1600" dirty="0"/>
            <a:t> </a:t>
          </a:r>
        </a:p>
      </dgm:t>
    </dgm:pt>
    <dgm:pt modelId="{017AD9CF-B224-5249-99BF-374373B86C4F}" type="parTrans" cxnId="{4D60FDD1-45BF-064A-ABA5-BAB4BD99FCAA}">
      <dgm:prSet/>
      <dgm:spPr/>
      <dgm:t>
        <a:bodyPr/>
        <a:lstStyle/>
        <a:p>
          <a:endParaRPr lang="en-US"/>
        </a:p>
      </dgm:t>
    </dgm:pt>
    <dgm:pt modelId="{6F232693-3766-684C-AB25-FD722F085865}" type="sibTrans" cxnId="{4D60FDD1-45BF-064A-ABA5-BAB4BD99FCAA}">
      <dgm:prSet/>
      <dgm:spPr/>
      <dgm:t>
        <a:bodyPr/>
        <a:lstStyle/>
        <a:p>
          <a:endParaRPr lang="en-US"/>
        </a:p>
      </dgm:t>
    </dgm:pt>
    <dgm:pt modelId="{2F0981D1-411C-F24F-899D-A7E997C5DF7D}" type="pres">
      <dgm:prSet presAssocID="{8C07822A-F669-3146-AF35-6DB3BE968E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84B3E3-0FD8-4240-9796-0F791DA84F5B}" type="pres">
      <dgm:prSet presAssocID="{BF40E41A-0B92-2B4D-BE37-030FC98AC2DA}" presName="linNode" presStyleCnt="0"/>
      <dgm:spPr/>
    </dgm:pt>
    <dgm:pt modelId="{DD43C9CF-10C7-0D4E-96C3-81BFD8861431}" type="pres">
      <dgm:prSet presAssocID="{BF40E41A-0B92-2B4D-BE37-030FC98AC2D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99748-68CC-B24F-ADB2-D7A73FE56D0D}" type="pres">
      <dgm:prSet presAssocID="{BF40E41A-0B92-2B4D-BE37-030FC98AC2D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47CB3-0C40-5D44-AC83-F572E9AD045F}" type="pres">
      <dgm:prSet presAssocID="{4E0C8709-F634-234F-995B-FDB033A41825}" presName="sp" presStyleCnt="0"/>
      <dgm:spPr/>
    </dgm:pt>
    <dgm:pt modelId="{3AC6574B-A7AF-AC45-86E4-EA6FF7CF1754}" type="pres">
      <dgm:prSet presAssocID="{0F2B9C12-312D-674D-8548-E87C559424A5}" presName="linNode" presStyleCnt="0"/>
      <dgm:spPr/>
    </dgm:pt>
    <dgm:pt modelId="{DB23C717-2325-DE42-8A96-13E0CB829418}" type="pres">
      <dgm:prSet presAssocID="{0F2B9C12-312D-674D-8548-E87C559424A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E41DC-ED75-EE4A-A879-81E1D99BD493}" type="pres">
      <dgm:prSet presAssocID="{0F2B9C12-312D-674D-8548-E87C559424A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3E569C-33D5-A844-96B3-DA0F4C881270}" srcId="{BF40E41A-0B92-2B4D-BE37-030FC98AC2DA}" destId="{73BC745F-CDA7-404A-A854-B4395F9E0EAD}" srcOrd="0" destOrd="0" parTransId="{3850105F-5517-4041-B8DD-5DC10ED430E4}" sibTransId="{E2D314DC-4B10-4E48-9CA6-330CBDB84E65}"/>
    <dgm:cxn modelId="{E7B600DD-1334-9C46-8829-521060E7BBD4}" srcId="{8C07822A-F669-3146-AF35-6DB3BE968E21}" destId="{0F2B9C12-312D-674D-8548-E87C559424A5}" srcOrd="1" destOrd="0" parTransId="{4427CA5E-01AB-A74B-A045-25E71200E625}" sibTransId="{79CC4659-F998-B749-8A04-0AF4CF5EBCE3}"/>
    <dgm:cxn modelId="{70F51F26-DE00-1C40-AEFD-5E18700EA6F7}" type="presOf" srcId="{8C07822A-F669-3146-AF35-6DB3BE968E21}" destId="{2F0981D1-411C-F24F-899D-A7E997C5DF7D}" srcOrd="0" destOrd="0" presId="urn:microsoft.com/office/officeart/2005/8/layout/vList5"/>
    <dgm:cxn modelId="{DDF8CE04-64AE-8E43-8AB3-67EFA5862DDB}" srcId="{8C07822A-F669-3146-AF35-6DB3BE968E21}" destId="{BF40E41A-0B92-2B4D-BE37-030FC98AC2DA}" srcOrd="0" destOrd="0" parTransId="{A520E526-E620-834D-92D6-21AB8DD796CA}" sibTransId="{4E0C8709-F634-234F-995B-FDB033A41825}"/>
    <dgm:cxn modelId="{C5F30CDF-6C0A-D64E-8670-E150A3FA6A78}" type="presOf" srcId="{BF40E41A-0B92-2B4D-BE37-030FC98AC2DA}" destId="{DD43C9CF-10C7-0D4E-96C3-81BFD8861431}" srcOrd="0" destOrd="0" presId="urn:microsoft.com/office/officeart/2005/8/layout/vList5"/>
    <dgm:cxn modelId="{B9ED9AE0-885A-8E4D-987A-A542C60B681A}" type="presOf" srcId="{73BC745F-CDA7-404A-A854-B4395F9E0EAD}" destId="{1C799748-68CC-B24F-ADB2-D7A73FE56D0D}" srcOrd="0" destOrd="0" presId="urn:microsoft.com/office/officeart/2005/8/layout/vList5"/>
    <dgm:cxn modelId="{71630BD7-9638-E648-AC79-7552DD88FA7D}" type="presOf" srcId="{0F2B9C12-312D-674D-8548-E87C559424A5}" destId="{DB23C717-2325-DE42-8A96-13E0CB829418}" srcOrd="0" destOrd="0" presId="urn:microsoft.com/office/officeart/2005/8/layout/vList5"/>
    <dgm:cxn modelId="{4D60FDD1-45BF-064A-ABA5-BAB4BD99FCAA}" srcId="{0F2B9C12-312D-674D-8548-E87C559424A5}" destId="{127C65BB-6608-164B-A9D2-B933C1703B17}" srcOrd="0" destOrd="0" parTransId="{017AD9CF-B224-5249-99BF-374373B86C4F}" sibTransId="{6F232693-3766-684C-AB25-FD722F085865}"/>
    <dgm:cxn modelId="{94496C4A-66F1-B748-8F21-7B78251D912A}" type="presOf" srcId="{127C65BB-6608-164B-A9D2-B933C1703B17}" destId="{416E41DC-ED75-EE4A-A879-81E1D99BD493}" srcOrd="0" destOrd="0" presId="urn:microsoft.com/office/officeart/2005/8/layout/vList5"/>
    <dgm:cxn modelId="{B0B0DEBC-911C-B642-A683-05CB04E6CAC8}" type="presParOf" srcId="{2F0981D1-411C-F24F-899D-A7E997C5DF7D}" destId="{7C84B3E3-0FD8-4240-9796-0F791DA84F5B}" srcOrd="0" destOrd="0" presId="urn:microsoft.com/office/officeart/2005/8/layout/vList5"/>
    <dgm:cxn modelId="{CB489BCD-F4DC-2E4B-BE33-ED9E48C4C79B}" type="presParOf" srcId="{7C84B3E3-0FD8-4240-9796-0F791DA84F5B}" destId="{DD43C9CF-10C7-0D4E-96C3-81BFD8861431}" srcOrd="0" destOrd="0" presId="urn:microsoft.com/office/officeart/2005/8/layout/vList5"/>
    <dgm:cxn modelId="{423F5497-8A4E-0244-8A71-7BA2806BCBC2}" type="presParOf" srcId="{7C84B3E3-0FD8-4240-9796-0F791DA84F5B}" destId="{1C799748-68CC-B24F-ADB2-D7A73FE56D0D}" srcOrd="1" destOrd="0" presId="urn:microsoft.com/office/officeart/2005/8/layout/vList5"/>
    <dgm:cxn modelId="{F1124C80-5AED-DE46-8179-E74ECA567DA2}" type="presParOf" srcId="{2F0981D1-411C-F24F-899D-A7E997C5DF7D}" destId="{DCF47CB3-0C40-5D44-AC83-F572E9AD045F}" srcOrd="1" destOrd="0" presId="urn:microsoft.com/office/officeart/2005/8/layout/vList5"/>
    <dgm:cxn modelId="{A00139D0-030E-B04F-931E-33053DCB5AA0}" type="presParOf" srcId="{2F0981D1-411C-F24F-899D-A7E997C5DF7D}" destId="{3AC6574B-A7AF-AC45-86E4-EA6FF7CF1754}" srcOrd="2" destOrd="0" presId="urn:microsoft.com/office/officeart/2005/8/layout/vList5"/>
    <dgm:cxn modelId="{6A954F15-643C-6147-8E31-7354344A1DD4}" type="presParOf" srcId="{3AC6574B-A7AF-AC45-86E4-EA6FF7CF1754}" destId="{DB23C717-2325-DE42-8A96-13E0CB829418}" srcOrd="0" destOrd="0" presId="urn:microsoft.com/office/officeart/2005/8/layout/vList5"/>
    <dgm:cxn modelId="{7466EE93-03B4-5245-A106-321A99B5E9B8}" type="presParOf" srcId="{3AC6574B-A7AF-AC45-86E4-EA6FF7CF1754}" destId="{416E41DC-ED75-EE4A-A879-81E1D99BD4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C07822A-F669-3146-AF35-6DB3BE968E21}" type="doc">
      <dgm:prSet loTypeId="urn:microsoft.com/office/officeart/2005/8/layout/vList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F40E41A-0B92-2B4D-BE37-030FC98AC2DA}">
      <dgm:prSet phldrT="[Text]"/>
      <dgm:spPr/>
      <dgm:t>
        <a:bodyPr/>
        <a:lstStyle/>
        <a:p>
          <a:r>
            <a:rPr lang="en-US" dirty="0"/>
            <a:t>Make </a:t>
          </a:r>
          <a:r>
            <a:rPr lang="en-US" dirty="0" smtClean="0"/>
            <a:t>Meaning</a:t>
          </a:r>
          <a:endParaRPr lang="en-US" dirty="0"/>
        </a:p>
      </dgm:t>
    </dgm:pt>
    <dgm:pt modelId="{A520E526-E620-834D-92D6-21AB8DD796CA}" type="parTrans" cxnId="{DDF8CE04-64AE-8E43-8AB3-67EFA5862DDB}">
      <dgm:prSet/>
      <dgm:spPr/>
      <dgm:t>
        <a:bodyPr/>
        <a:lstStyle/>
        <a:p>
          <a:endParaRPr lang="en-US"/>
        </a:p>
      </dgm:t>
    </dgm:pt>
    <dgm:pt modelId="{4E0C8709-F634-234F-995B-FDB033A41825}" type="sibTrans" cxnId="{DDF8CE04-64AE-8E43-8AB3-67EFA5862DDB}">
      <dgm:prSet/>
      <dgm:spPr/>
      <dgm:t>
        <a:bodyPr/>
        <a:lstStyle/>
        <a:p>
          <a:endParaRPr lang="en-US"/>
        </a:p>
      </dgm:t>
    </dgm:pt>
    <dgm:pt modelId="{73BC745F-CDA7-404A-A854-B4395F9E0EAD}">
      <dgm:prSet phldrT="[Text]" custT="1"/>
      <dgm:spPr/>
      <dgm:t>
        <a:bodyPr/>
        <a:lstStyle/>
        <a:p>
          <a:r>
            <a:rPr lang="en-US" sz="1600" dirty="0"/>
            <a:t>What does the data say about what is successful?</a:t>
          </a:r>
        </a:p>
      </dgm:t>
    </dgm:pt>
    <dgm:pt modelId="{3850105F-5517-4041-B8DD-5DC10ED430E4}" type="parTrans" cxnId="{1D3E569C-33D5-A844-96B3-DA0F4C881270}">
      <dgm:prSet/>
      <dgm:spPr/>
      <dgm:t>
        <a:bodyPr/>
        <a:lstStyle/>
        <a:p>
          <a:endParaRPr lang="en-US"/>
        </a:p>
      </dgm:t>
    </dgm:pt>
    <dgm:pt modelId="{E2D314DC-4B10-4E48-9CA6-330CBDB84E65}" type="sibTrans" cxnId="{1D3E569C-33D5-A844-96B3-DA0F4C881270}">
      <dgm:prSet/>
      <dgm:spPr/>
      <dgm:t>
        <a:bodyPr/>
        <a:lstStyle/>
        <a:p>
          <a:endParaRPr lang="en-US"/>
        </a:p>
      </dgm:t>
    </dgm:pt>
    <dgm:pt modelId="{0F2B9C12-312D-674D-8548-E87C559424A5}">
      <dgm:prSet phldrT="[Text]"/>
      <dgm:spPr/>
      <dgm:t>
        <a:bodyPr/>
        <a:lstStyle/>
        <a:p>
          <a:r>
            <a:rPr lang="en-US" dirty="0"/>
            <a:t>Identify Changes &amp; Recommendations</a:t>
          </a:r>
        </a:p>
      </dgm:t>
    </dgm:pt>
    <dgm:pt modelId="{4427CA5E-01AB-A74B-A045-25E71200E625}" type="parTrans" cxnId="{E7B600DD-1334-9C46-8829-521060E7BBD4}">
      <dgm:prSet/>
      <dgm:spPr/>
      <dgm:t>
        <a:bodyPr/>
        <a:lstStyle/>
        <a:p>
          <a:endParaRPr lang="en-US"/>
        </a:p>
      </dgm:t>
    </dgm:pt>
    <dgm:pt modelId="{79CC4659-F998-B749-8A04-0AF4CF5EBCE3}" type="sibTrans" cxnId="{E7B600DD-1334-9C46-8829-521060E7BBD4}">
      <dgm:prSet/>
      <dgm:spPr/>
      <dgm:t>
        <a:bodyPr/>
        <a:lstStyle/>
        <a:p>
          <a:endParaRPr lang="en-US"/>
        </a:p>
      </dgm:t>
    </dgm:pt>
    <dgm:pt modelId="{127C65BB-6608-164B-A9D2-B933C1703B17}">
      <dgm:prSet phldrT="[Text]" custT="1"/>
      <dgm:spPr/>
      <dgm:t>
        <a:bodyPr/>
        <a:lstStyle/>
        <a:p>
          <a:r>
            <a:rPr lang="en-US" sz="1600" dirty="0"/>
            <a:t>What needs to be done to improve the effectiveness of our program?</a:t>
          </a:r>
        </a:p>
      </dgm:t>
    </dgm:pt>
    <dgm:pt modelId="{017AD9CF-B224-5249-99BF-374373B86C4F}" type="parTrans" cxnId="{4D60FDD1-45BF-064A-ABA5-BAB4BD99FCAA}">
      <dgm:prSet/>
      <dgm:spPr/>
      <dgm:t>
        <a:bodyPr/>
        <a:lstStyle/>
        <a:p>
          <a:endParaRPr lang="en-US"/>
        </a:p>
      </dgm:t>
    </dgm:pt>
    <dgm:pt modelId="{6F232693-3766-684C-AB25-FD722F085865}" type="sibTrans" cxnId="{4D60FDD1-45BF-064A-ABA5-BAB4BD99FCAA}">
      <dgm:prSet/>
      <dgm:spPr/>
      <dgm:t>
        <a:bodyPr/>
        <a:lstStyle/>
        <a:p>
          <a:endParaRPr lang="en-US"/>
        </a:p>
      </dgm:t>
    </dgm:pt>
    <dgm:pt modelId="{85169D05-35F0-894D-BC23-F96F00BC1A0F}">
      <dgm:prSet phldrT="[Text]"/>
      <dgm:spPr/>
      <dgm:t>
        <a:bodyPr/>
        <a:lstStyle/>
        <a:p>
          <a:r>
            <a:rPr lang="en-US" dirty="0"/>
            <a:t>Plan Next Steps</a:t>
          </a:r>
        </a:p>
      </dgm:t>
    </dgm:pt>
    <dgm:pt modelId="{6C866694-102A-524E-A979-BFE27CCBF537}" type="parTrans" cxnId="{12DF8728-DE9E-DF49-A088-8FFF27638B32}">
      <dgm:prSet/>
      <dgm:spPr/>
      <dgm:t>
        <a:bodyPr/>
        <a:lstStyle/>
        <a:p>
          <a:endParaRPr lang="en-US"/>
        </a:p>
      </dgm:t>
    </dgm:pt>
    <dgm:pt modelId="{C1E45DC7-6188-4940-BE40-DCEFB154E201}" type="sibTrans" cxnId="{12DF8728-DE9E-DF49-A088-8FFF27638B32}">
      <dgm:prSet/>
      <dgm:spPr/>
      <dgm:t>
        <a:bodyPr/>
        <a:lstStyle/>
        <a:p>
          <a:endParaRPr lang="en-US"/>
        </a:p>
      </dgm:t>
    </dgm:pt>
    <dgm:pt modelId="{CF300009-0D28-D843-97FE-89046B4ADEDC}">
      <dgm:prSet phldrT="[Text]" custT="1"/>
      <dgm:spPr/>
      <dgm:t>
        <a:bodyPr/>
        <a:lstStyle/>
        <a:p>
          <a:r>
            <a:rPr lang="en-US" sz="1600" dirty="0"/>
            <a:t>Who will take actions?</a:t>
          </a:r>
        </a:p>
      </dgm:t>
    </dgm:pt>
    <dgm:pt modelId="{D8886F4D-9D1D-FD40-AA2C-B919CD009CA1}" type="parTrans" cxnId="{1D76BDB0-AF96-D549-AB9E-6AD71FE921A7}">
      <dgm:prSet/>
      <dgm:spPr/>
      <dgm:t>
        <a:bodyPr/>
        <a:lstStyle/>
        <a:p>
          <a:endParaRPr lang="en-US"/>
        </a:p>
      </dgm:t>
    </dgm:pt>
    <dgm:pt modelId="{A66C94B3-B5A6-A04F-AA37-239F1BEC735E}" type="sibTrans" cxnId="{1D76BDB0-AF96-D549-AB9E-6AD71FE921A7}">
      <dgm:prSet/>
      <dgm:spPr/>
      <dgm:t>
        <a:bodyPr/>
        <a:lstStyle/>
        <a:p>
          <a:endParaRPr lang="en-US"/>
        </a:p>
      </dgm:t>
    </dgm:pt>
    <dgm:pt modelId="{FEDA1F2A-7AF5-D141-9712-012ED488E5BC}">
      <dgm:prSet phldrT="[Text]" custT="1"/>
      <dgm:spPr/>
      <dgm:t>
        <a:bodyPr/>
        <a:lstStyle/>
        <a:p>
          <a:r>
            <a:rPr lang="en-US" sz="1600" dirty="0"/>
            <a:t>About where there might be shortfalls?</a:t>
          </a:r>
        </a:p>
      </dgm:t>
    </dgm:pt>
    <dgm:pt modelId="{734C2378-F0CB-BD47-B1F9-292B07485FDF}" type="parTrans" cxnId="{E2D5BA83-8C86-4F45-B15E-3CD420A819A1}">
      <dgm:prSet/>
      <dgm:spPr/>
      <dgm:t>
        <a:bodyPr/>
        <a:lstStyle/>
        <a:p>
          <a:endParaRPr lang="en-US"/>
        </a:p>
      </dgm:t>
    </dgm:pt>
    <dgm:pt modelId="{D311297E-4B44-7147-9948-668FD3C838B9}" type="sibTrans" cxnId="{E2D5BA83-8C86-4F45-B15E-3CD420A819A1}">
      <dgm:prSet/>
      <dgm:spPr/>
      <dgm:t>
        <a:bodyPr/>
        <a:lstStyle/>
        <a:p>
          <a:endParaRPr lang="en-US"/>
        </a:p>
      </dgm:t>
    </dgm:pt>
    <dgm:pt modelId="{E4E0FA70-A6B9-1F47-B445-E5A69C7C916C}">
      <dgm:prSet phldrT="[Text]" custT="1"/>
      <dgm:spPr/>
      <dgm:t>
        <a:bodyPr/>
        <a:lstStyle/>
        <a:p>
          <a:r>
            <a:rPr lang="en-US" sz="1600" dirty="0"/>
            <a:t>By when?</a:t>
          </a:r>
        </a:p>
      </dgm:t>
    </dgm:pt>
    <dgm:pt modelId="{601B2E00-9589-C64F-8186-99F35ACF580A}" type="parTrans" cxnId="{C537C3B5-C6AD-1045-AD5B-818DC125D722}">
      <dgm:prSet/>
      <dgm:spPr/>
      <dgm:t>
        <a:bodyPr/>
        <a:lstStyle/>
        <a:p>
          <a:endParaRPr lang="en-US"/>
        </a:p>
      </dgm:t>
    </dgm:pt>
    <dgm:pt modelId="{7DBBC4B4-8549-BC4C-A4DE-1E9765B91511}" type="sibTrans" cxnId="{C537C3B5-C6AD-1045-AD5B-818DC125D722}">
      <dgm:prSet/>
      <dgm:spPr/>
      <dgm:t>
        <a:bodyPr/>
        <a:lstStyle/>
        <a:p>
          <a:endParaRPr lang="en-US"/>
        </a:p>
      </dgm:t>
    </dgm:pt>
    <dgm:pt modelId="{BB739BA9-86B2-1A46-A41E-BD6290248847}" type="pres">
      <dgm:prSet presAssocID="{8C07822A-F669-3146-AF35-6DB3BE968E2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DA89C3-79C0-7941-BCE2-FBE579C950A8}" type="pres">
      <dgm:prSet presAssocID="{BF40E41A-0B92-2B4D-BE37-030FC98AC2DA}" presName="linNode" presStyleCnt="0"/>
      <dgm:spPr/>
    </dgm:pt>
    <dgm:pt modelId="{57FC3D85-E541-3340-AA9E-A2A7B91180F1}" type="pres">
      <dgm:prSet presAssocID="{BF40E41A-0B92-2B4D-BE37-030FC98AC2D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56D2B-D105-9843-9A74-52530FD8F018}" type="pres">
      <dgm:prSet presAssocID="{BF40E41A-0B92-2B4D-BE37-030FC98AC2D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79BDF-A213-0E44-B8F3-4C59264C5F4E}" type="pres">
      <dgm:prSet presAssocID="{4E0C8709-F634-234F-995B-FDB033A41825}" presName="sp" presStyleCnt="0"/>
      <dgm:spPr/>
    </dgm:pt>
    <dgm:pt modelId="{B6BAF0A5-EB36-2F47-B67A-5D2763527A8D}" type="pres">
      <dgm:prSet presAssocID="{0F2B9C12-312D-674D-8548-E87C559424A5}" presName="linNode" presStyleCnt="0"/>
      <dgm:spPr/>
    </dgm:pt>
    <dgm:pt modelId="{F9F05C8C-A502-1947-B88D-BFD5BE381225}" type="pres">
      <dgm:prSet presAssocID="{0F2B9C12-312D-674D-8548-E87C559424A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20F39-DAD7-E748-814F-5B41A02B90AE}" type="pres">
      <dgm:prSet presAssocID="{0F2B9C12-312D-674D-8548-E87C559424A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BEC81-7A86-D240-BB31-3A166FE0BB56}" type="pres">
      <dgm:prSet presAssocID="{79CC4659-F998-B749-8A04-0AF4CF5EBCE3}" presName="sp" presStyleCnt="0"/>
      <dgm:spPr/>
    </dgm:pt>
    <dgm:pt modelId="{D59205D7-F023-CF49-A395-E91AB48C68F3}" type="pres">
      <dgm:prSet presAssocID="{85169D05-35F0-894D-BC23-F96F00BC1A0F}" presName="linNode" presStyleCnt="0"/>
      <dgm:spPr/>
    </dgm:pt>
    <dgm:pt modelId="{5BE15564-B76B-8046-A04D-AF88756419DC}" type="pres">
      <dgm:prSet presAssocID="{85169D05-35F0-894D-BC23-F96F00BC1A0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442CA-BC02-5E40-8A09-21EE6598D47F}" type="pres">
      <dgm:prSet presAssocID="{85169D05-35F0-894D-BC23-F96F00BC1A0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3E569C-33D5-A844-96B3-DA0F4C881270}" srcId="{BF40E41A-0B92-2B4D-BE37-030FC98AC2DA}" destId="{73BC745F-CDA7-404A-A854-B4395F9E0EAD}" srcOrd="0" destOrd="0" parTransId="{3850105F-5517-4041-B8DD-5DC10ED430E4}" sibTransId="{E2D314DC-4B10-4E48-9CA6-330CBDB84E65}"/>
    <dgm:cxn modelId="{12DF8728-DE9E-DF49-A088-8FFF27638B32}" srcId="{8C07822A-F669-3146-AF35-6DB3BE968E21}" destId="{85169D05-35F0-894D-BC23-F96F00BC1A0F}" srcOrd="2" destOrd="0" parTransId="{6C866694-102A-524E-A979-BFE27CCBF537}" sibTransId="{C1E45DC7-6188-4940-BE40-DCEFB154E201}"/>
    <dgm:cxn modelId="{E7B600DD-1334-9C46-8829-521060E7BBD4}" srcId="{8C07822A-F669-3146-AF35-6DB3BE968E21}" destId="{0F2B9C12-312D-674D-8548-E87C559424A5}" srcOrd="1" destOrd="0" parTransId="{4427CA5E-01AB-A74B-A045-25E71200E625}" sibTransId="{79CC4659-F998-B749-8A04-0AF4CF5EBCE3}"/>
    <dgm:cxn modelId="{E2D5BA83-8C86-4F45-B15E-3CD420A819A1}" srcId="{BF40E41A-0B92-2B4D-BE37-030FC98AC2DA}" destId="{FEDA1F2A-7AF5-D141-9712-012ED488E5BC}" srcOrd="1" destOrd="0" parTransId="{734C2378-F0CB-BD47-B1F9-292B07485FDF}" sibTransId="{D311297E-4B44-7147-9948-668FD3C838B9}"/>
    <dgm:cxn modelId="{2ADC4B61-085F-2A4A-94F0-7A053CED6216}" type="presOf" srcId="{BF40E41A-0B92-2B4D-BE37-030FC98AC2DA}" destId="{57FC3D85-E541-3340-AA9E-A2A7B91180F1}" srcOrd="0" destOrd="0" presId="urn:microsoft.com/office/officeart/2005/8/layout/vList5"/>
    <dgm:cxn modelId="{7114C1C5-8CFE-A645-A462-0291D2616C00}" type="presOf" srcId="{127C65BB-6608-164B-A9D2-B933C1703B17}" destId="{CD420F39-DAD7-E748-814F-5B41A02B90AE}" srcOrd="0" destOrd="0" presId="urn:microsoft.com/office/officeart/2005/8/layout/vList5"/>
    <dgm:cxn modelId="{DDF8CE04-64AE-8E43-8AB3-67EFA5862DDB}" srcId="{8C07822A-F669-3146-AF35-6DB3BE968E21}" destId="{BF40E41A-0B92-2B4D-BE37-030FC98AC2DA}" srcOrd="0" destOrd="0" parTransId="{A520E526-E620-834D-92D6-21AB8DD796CA}" sibTransId="{4E0C8709-F634-234F-995B-FDB033A41825}"/>
    <dgm:cxn modelId="{C537C3B5-C6AD-1045-AD5B-818DC125D722}" srcId="{85169D05-35F0-894D-BC23-F96F00BC1A0F}" destId="{E4E0FA70-A6B9-1F47-B445-E5A69C7C916C}" srcOrd="1" destOrd="0" parTransId="{601B2E00-9589-C64F-8186-99F35ACF580A}" sibTransId="{7DBBC4B4-8549-BC4C-A4DE-1E9765B91511}"/>
    <dgm:cxn modelId="{4D60FDD1-45BF-064A-ABA5-BAB4BD99FCAA}" srcId="{0F2B9C12-312D-674D-8548-E87C559424A5}" destId="{127C65BB-6608-164B-A9D2-B933C1703B17}" srcOrd="0" destOrd="0" parTransId="{017AD9CF-B224-5249-99BF-374373B86C4F}" sibTransId="{6F232693-3766-684C-AB25-FD722F085865}"/>
    <dgm:cxn modelId="{96EC6BC8-AC10-7E4F-8255-F61C837C90D6}" type="presOf" srcId="{CF300009-0D28-D843-97FE-89046B4ADEDC}" destId="{9C2442CA-BC02-5E40-8A09-21EE6598D47F}" srcOrd="0" destOrd="0" presId="urn:microsoft.com/office/officeart/2005/8/layout/vList5"/>
    <dgm:cxn modelId="{3AE6E099-7906-7742-B45A-5FC78B29C1C1}" type="presOf" srcId="{85169D05-35F0-894D-BC23-F96F00BC1A0F}" destId="{5BE15564-B76B-8046-A04D-AF88756419DC}" srcOrd="0" destOrd="0" presId="urn:microsoft.com/office/officeart/2005/8/layout/vList5"/>
    <dgm:cxn modelId="{C3FB335B-9ABE-6948-9D3E-FB3FD0C7CB96}" type="presOf" srcId="{8C07822A-F669-3146-AF35-6DB3BE968E21}" destId="{BB739BA9-86B2-1A46-A41E-BD6290248847}" srcOrd="0" destOrd="0" presId="urn:microsoft.com/office/officeart/2005/8/layout/vList5"/>
    <dgm:cxn modelId="{FA62EE37-AA8E-EC44-81F4-8B9FBC58F7DD}" type="presOf" srcId="{0F2B9C12-312D-674D-8548-E87C559424A5}" destId="{F9F05C8C-A502-1947-B88D-BFD5BE381225}" srcOrd="0" destOrd="0" presId="urn:microsoft.com/office/officeart/2005/8/layout/vList5"/>
    <dgm:cxn modelId="{B9BBA166-78AF-B14E-8B77-A4FC594B4A4D}" type="presOf" srcId="{FEDA1F2A-7AF5-D141-9712-012ED488E5BC}" destId="{56E56D2B-D105-9843-9A74-52530FD8F018}" srcOrd="0" destOrd="1" presId="urn:microsoft.com/office/officeart/2005/8/layout/vList5"/>
    <dgm:cxn modelId="{1D76BDB0-AF96-D549-AB9E-6AD71FE921A7}" srcId="{85169D05-35F0-894D-BC23-F96F00BC1A0F}" destId="{CF300009-0D28-D843-97FE-89046B4ADEDC}" srcOrd="0" destOrd="0" parTransId="{D8886F4D-9D1D-FD40-AA2C-B919CD009CA1}" sibTransId="{A66C94B3-B5A6-A04F-AA37-239F1BEC735E}"/>
    <dgm:cxn modelId="{976D3187-FC20-394D-9EDC-AEC2E887046F}" type="presOf" srcId="{E4E0FA70-A6B9-1F47-B445-E5A69C7C916C}" destId="{9C2442CA-BC02-5E40-8A09-21EE6598D47F}" srcOrd="0" destOrd="1" presId="urn:microsoft.com/office/officeart/2005/8/layout/vList5"/>
    <dgm:cxn modelId="{AF94D0E8-2E3D-FF4C-BF9C-8E18FE692958}" type="presOf" srcId="{73BC745F-CDA7-404A-A854-B4395F9E0EAD}" destId="{56E56D2B-D105-9843-9A74-52530FD8F018}" srcOrd="0" destOrd="0" presId="urn:microsoft.com/office/officeart/2005/8/layout/vList5"/>
    <dgm:cxn modelId="{EEEC9321-F4B4-DD4B-AC85-EBDFFA518B85}" type="presParOf" srcId="{BB739BA9-86B2-1A46-A41E-BD6290248847}" destId="{FBDA89C3-79C0-7941-BCE2-FBE579C950A8}" srcOrd="0" destOrd="0" presId="urn:microsoft.com/office/officeart/2005/8/layout/vList5"/>
    <dgm:cxn modelId="{9D766F10-F67F-1846-9C7B-F3A5FF466CA8}" type="presParOf" srcId="{FBDA89C3-79C0-7941-BCE2-FBE579C950A8}" destId="{57FC3D85-E541-3340-AA9E-A2A7B91180F1}" srcOrd="0" destOrd="0" presId="urn:microsoft.com/office/officeart/2005/8/layout/vList5"/>
    <dgm:cxn modelId="{C9A9FE6A-CD26-144E-8AE7-C607802480C5}" type="presParOf" srcId="{FBDA89C3-79C0-7941-BCE2-FBE579C950A8}" destId="{56E56D2B-D105-9843-9A74-52530FD8F018}" srcOrd="1" destOrd="0" presId="urn:microsoft.com/office/officeart/2005/8/layout/vList5"/>
    <dgm:cxn modelId="{24813334-008E-2B4F-9401-3C92A81A556A}" type="presParOf" srcId="{BB739BA9-86B2-1A46-A41E-BD6290248847}" destId="{20379BDF-A213-0E44-B8F3-4C59264C5F4E}" srcOrd="1" destOrd="0" presId="urn:microsoft.com/office/officeart/2005/8/layout/vList5"/>
    <dgm:cxn modelId="{3DADE272-2FA0-3D41-BD27-D135474827B6}" type="presParOf" srcId="{BB739BA9-86B2-1A46-A41E-BD6290248847}" destId="{B6BAF0A5-EB36-2F47-B67A-5D2763527A8D}" srcOrd="2" destOrd="0" presId="urn:microsoft.com/office/officeart/2005/8/layout/vList5"/>
    <dgm:cxn modelId="{645D4F7D-771A-B04C-91ED-AE824D0FEBAB}" type="presParOf" srcId="{B6BAF0A5-EB36-2F47-B67A-5D2763527A8D}" destId="{F9F05C8C-A502-1947-B88D-BFD5BE381225}" srcOrd="0" destOrd="0" presId="urn:microsoft.com/office/officeart/2005/8/layout/vList5"/>
    <dgm:cxn modelId="{ECFD5115-1BB4-A146-B6AE-CDFDD892200A}" type="presParOf" srcId="{B6BAF0A5-EB36-2F47-B67A-5D2763527A8D}" destId="{CD420F39-DAD7-E748-814F-5B41A02B90AE}" srcOrd="1" destOrd="0" presId="urn:microsoft.com/office/officeart/2005/8/layout/vList5"/>
    <dgm:cxn modelId="{1637794A-6181-2C49-B48A-E8150539319D}" type="presParOf" srcId="{BB739BA9-86B2-1A46-A41E-BD6290248847}" destId="{B12BEC81-7A86-D240-BB31-3A166FE0BB56}" srcOrd="3" destOrd="0" presId="urn:microsoft.com/office/officeart/2005/8/layout/vList5"/>
    <dgm:cxn modelId="{C5EDA785-EC0F-A843-92D8-8BC8D2A9FB0A}" type="presParOf" srcId="{BB739BA9-86B2-1A46-A41E-BD6290248847}" destId="{D59205D7-F023-CF49-A395-E91AB48C68F3}" srcOrd="4" destOrd="0" presId="urn:microsoft.com/office/officeart/2005/8/layout/vList5"/>
    <dgm:cxn modelId="{960041C7-5F23-2F46-B3D9-191A87C861BE}" type="presParOf" srcId="{D59205D7-F023-CF49-A395-E91AB48C68F3}" destId="{5BE15564-B76B-8046-A04D-AF88756419DC}" srcOrd="0" destOrd="0" presId="urn:microsoft.com/office/officeart/2005/8/layout/vList5"/>
    <dgm:cxn modelId="{39511500-5E17-DB44-94B6-7788A6A0B279}" type="presParOf" srcId="{D59205D7-F023-CF49-A395-E91AB48C68F3}" destId="{9C2442CA-BC02-5E40-8A09-21EE6598D4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C07822A-F669-3146-AF35-6DB3BE968E21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F40E41A-0B92-2B4D-BE37-030FC98AC2D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How Can We Use Evaluation Findings to Reflect on and Adjust Our Work?</a:t>
          </a:r>
        </a:p>
      </dgm:t>
    </dgm:pt>
    <dgm:pt modelId="{A520E526-E620-834D-92D6-21AB8DD796CA}" type="parTrans" cxnId="{DDF8CE04-64AE-8E43-8AB3-67EFA5862DDB}">
      <dgm:prSet/>
      <dgm:spPr/>
      <dgm:t>
        <a:bodyPr/>
        <a:lstStyle/>
        <a:p>
          <a:endParaRPr lang="en-US"/>
        </a:p>
      </dgm:t>
    </dgm:pt>
    <dgm:pt modelId="{4E0C8709-F634-234F-995B-FDB033A41825}" type="sibTrans" cxnId="{DDF8CE04-64AE-8E43-8AB3-67EFA5862DDB}">
      <dgm:prSet/>
      <dgm:spPr/>
      <dgm:t>
        <a:bodyPr/>
        <a:lstStyle/>
        <a:p>
          <a:endParaRPr lang="en-US"/>
        </a:p>
      </dgm:t>
    </dgm:pt>
    <dgm:pt modelId="{73BC745F-CDA7-404A-A854-B4395F9E0EA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hlinkClick xmlns:r="http://schemas.openxmlformats.org/officeDocument/2006/relationships" r:id="rId1"/>
            </a:rPr>
            <a:t>http://www.racialequitytools.org/resourcefiles/How_Can_We_Use_Evaluation_Findings_To_Reflect_On_And_Adjust_Our_Work.pdf</a:t>
          </a:r>
          <a:r>
            <a:rPr lang="en-US" sz="1800" dirty="0"/>
            <a:t> </a:t>
          </a:r>
        </a:p>
      </dgm:t>
    </dgm:pt>
    <dgm:pt modelId="{3850105F-5517-4041-B8DD-5DC10ED430E4}" type="parTrans" cxnId="{1D3E569C-33D5-A844-96B3-DA0F4C881270}">
      <dgm:prSet/>
      <dgm:spPr/>
      <dgm:t>
        <a:bodyPr/>
        <a:lstStyle/>
        <a:p>
          <a:endParaRPr lang="en-US"/>
        </a:p>
      </dgm:t>
    </dgm:pt>
    <dgm:pt modelId="{E2D314DC-4B10-4E48-9CA6-330CBDB84E65}" type="sibTrans" cxnId="{1D3E569C-33D5-A844-96B3-DA0F4C881270}">
      <dgm:prSet/>
      <dgm:spPr/>
      <dgm:t>
        <a:bodyPr/>
        <a:lstStyle/>
        <a:p>
          <a:endParaRPr lang="en-US"/>
        </a:p>
      </dgm:t>
    </dgm:pt>
    <dgm:pt modelId="{0F2B9C12-312D-674D-8548-E87C559424A5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Better Evaluation: Support Use</a:t>
          </a:r>
        </a:p>
      </dgm:t>
    </dgm:pt>
    <dgm:pt modelId="{4427CA5E-01AB-A74B-A045-25E71200E625}" type="parTrans" cxnId="{E7B600DD-1334-9C46-8829-521060E7BBD4}">
      <dgm:prSet/>
      <dgm:spPr/>
      <dgm:t>
        <a:bodyPr/>
        <a:lstStyle/>
        <a:p>
          <a:endParaRPr lang="en-US"/>
        </a:p>
      </dgm:t>
    </dgm:pt>
    <dgm:pt modelId="{79CC4659-F998-B749-8A04-0AF4CF5EBCE3}" type="sibTrans" cxnId="{E7B600DD-1334-9C46-8829-521060E7BBD4}">
      <dgm:prSet/>
      <dgm:spPr/>
      <dgm:t>
        <a:bodyPr/>
        <a:lstStyle/>
        <a:p>
          <a:endParaRPr lang="en-US"/>
        </a:p>
      </dgm:t>
    </dgm:pt>
    <dgm:pt modelId="{127C65BB-6608-164B-A9D2-B933C1703B1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hlinkClick xmlns:r="http://schemas.openxmlformats.org/officeDocument/2006/relationships" r:id="rId2"/>
            </a:rPr>
            <a:t>https://www.betterevaluation.org/en/rainbow_framework/report_support_use/support_use</a:t>
          </a:r>
          <a:endParaRPr lang="en-US" sz="1800" dirty="0"/>
        </a:p>
      </dgm:t>
    </dgm:pt>
    <dgm:pt modelId="{017AD9CF-B224-5249-99BF-374373B86C4F}" type="parTrans" cxnId="{4D60FDD1-45BF-064A-ABA5-BAB4BD99FCAA}">
      <dgm:prSet/>
      <dgm:spPr/>
      <dgm:t>
        <a:bodyPr/>
        <a:lstStyle/>
        <a:p>
          <a:endParaRPr lang="en-US"/>
        </a:p>
      </dgm:t>
    </dgm:pt>
    <dgm:pt modelId="{6F232693-3766-684C-AB25-FD722F085865}" type="sibTrans" cxnId="{4D60FDD1-45BF-064A-ABA5-BAB4BD99FCAA}">
      <dgm:prSet/>
      <dgm:spPr/>
      <dgm:t>
        <a:bodyPr/>
        <a:lstStyle/>
        <a:p>
          <a:endParaRPr lang="en-US"/>
        </a:p>
      </dgm:t>
    </dgm:pt>
    <dgm:pt modelId="{EF2D7167-2B70-496E-934D-3426B76EE498}" type="pres">
      <dgm:prSet presAssocID="{8C07822A-F669-3146-AF35-6DB3BE968E2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62C58A-6F1D-46CA-9F6C-5CE8F8AB5335}" type="pres">
      <dgm:prSet presAssocID="{BF40E41A-0B92-2B4D-BE37-030FC98AC2DA}" presName="compNode" presStyleCnt="0"/>
      <dgm:spPr/>
    </dgm:pt>
    <dgm:pt modelId="{431B3F86-BEEB-4E3A-9A4E-223C9391A22C}" type="pres">
      <dgm:prSet presAssocID="{BF40E41A-0B92-2B4D-BE37-030FC98AC2DA}" presName="bgRect" presStyleLbl="bgShp" presStyleIdx="0" presStyleCnt="2"/>
      <dgm:spPr/>
    </dgm:pt>
    <dgm:pt modelId="{3DABEB04-1D7D-401B-8264-2BBE470730FB}" type="pres">
      <dgm:prSet presAssocID="{BF40E41A-0B92-2B4D-BE37-030FC98AC2DA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munications"/>
        </a:ext>
      </dgm:extLst>
    </dgm:pt>
    <dgm:pt modelId="{7C6D2361-5954-49F2-AAC7-17E097788AE2}" type="pres">
      <dgm:prSet presAssocID="{BF40E41A-0B92-2B4D-BE37-030FC98AC2DA}" presName="spaceRect" presStyleCnt="0"/>
      <dgm:spPr/>
    </dgm:pt>
    <dgm:pt modelId="{5A07398B-FB26-4D8D-8446-2CB1815FA1C4}" type="pres">
      <dgm:prSet presAssocID="{BF40E41A-0B92-2B4D-BE37-030FC98AC2DA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322BEA7-ABA2-4CBD-9481-989A7038D9F6}" type="pres">
      <dgm:prSet presAssocID="{BF40E41A-0B92-2B4D-BE37-030FC98AC2DA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0BE1A0D7-E10B-45A9-ABDA-203E218B805F}" type="pres">
      <dgm:prSet presAssocID="{4E0C8709-F634-234F-995B-FDB033A41825}" presName="sibTrans" presStyleCnt="0"/>
      <dgm:spPr/>
    </dgm:pt>
    <dgm:pt modelId="{C6E33C1E-3E57-4F79-A5D6-7228D7628405}" type="pres">
      <dgm:prSet presAssocID="{0F2B9C12-312D-674D-8548-E87C559424A5}" presName="compNode" presStyleCnt="0"/>
      <dgm:spPr/>
    </dgm:pt>
    <dgm:pt modelId="{3B635469-67FE-45B0-81EA-EACE754EC691}" type="pres">
      <dgm:prSet presAssocID="{0F2B9C12-312D-674D-8548-E87C559424A5}" presName="bgRect" presStyleLbl="bgShp" presStyleIdx="1" presStyleCnt="2"/>
      <dgm:spPr/>
    </dgm:pt>
    <dgm:pt modelId="{4F072C43-985B-40BF-98BA-B61FA638799F}" type="pres">
      <dgm:prSet presAssocID="{0F2B9C12-312D-674D-8548-E87C559424A5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Outline"/>
        </a:ext>
      </dgm:extLst>
    </dgm:pt>
    <dgm:pt modelId="{0C925BBF-183B-4725-B741-BF761A61D781}" type="pres">
      <dgm:prSet presAssocID="{0F2B9C12-312D-674D-8548-E87C559424A5}" presName="spaceRect" presStyleCnt="0"/>
      <dgm:spPr/>
    </dgm:pt>
    <dgm:pt modelId="{F6809F4C-1292-4076-922A-BD4469D0558A}" type="pres">
      <dgm:prSet presAssocID="{0F2B9C12-312D-674D-8548-E87C559424A5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84636CD-E630-4B92-9C43-228C5EAD07AA}" type="pres">
      <dgm:prSet presAssocID="{0F2B9C12-312D-674D-8548-E87C559424A5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1D3E569C-33D5-A844-96B3-DA0F4C881270}" srcId="{BF40E41A-0B92-2B4D-BE37-030FC98AC2DA}" destId="{73BC745F-CDA7-404A-A854-B4395F9E0EAD}" srcOrd="0" destOrd="0" parTransId="{3850105F-5517-4041-B8DD-5DC10ED430E4}" sibTransId="{E2D314DC-4B10-4E48-9CA6-330CBDB84E65}"/>
    <dgm:cxn modelId="{E7B600DD-1334-9C46-8829-521060E7BBD4}" srcId="{8C07822A-F669-3146-AF35-6DB3BE968E21}" destId="{0F2B9C12-312D-674D-8548-E87C559424A5}" srcOrd="1" destOrd="0" parTransId="{4427CA5E-01AB-A74B-A045-25E71200E625}" sibTransId="{79CC4659-F998-B749-8A04-0AF4CF5EBCE3}"/>
    <dgm:cxn modelId="{2D382D18-889D-1A46-A8FA-1A4C1A950EE0}" type="presOf" srcId="{BF40E41A-0B92-2B4D-BE37-030FC98AC2DA}" destId="{5A07398B-FB26-4D8D-8446-2CB1815FA1C4}" srcOrd="0" destOrd="0" presId="urn:microsoft.com/office/officeart/2018/2/layout/IconVerticalSolidList"/>
    <dgm:cxn modelId="{E86729A5-2F2A-3B42-9F8A-58BD6D3F7B1A}" type="presOf" srcId="{0F2B9C12-312D-674D-8548-E87C559424A5}" destId="{F6809F4C-1292-4076-922A-BD4469D0558A}" srcOrd="0" destOrd="0" presId="urn:microsoft.com/office/officeart/2018/2/layout/IconVerticalSolidList"/>
    <dgm:cxn modelId="{33AFB706-F2D0-6449-B42A-CDD94259A135}" type="presOf" srcId="{8C07822A-F669-3146-AF35-6DB3BE968E21}" destId="{EF2D7167-2B70-496E-934D-3426B76EE498}" srcOrd="0" destOrd="0" presId="urn:microsoft.com/office/officeart/2018/2/layout/IconVerticalSolidList"/>
    <dgm:cxn modelId="{DDF8CE04-64AE-8E43-8AB3-67EFA5862DDB}" srcId="{8C07822A-F669-3146-AF35-6DB3BE968E21}" destId="{BF40E41A-0B92-2B4D-BE37-030FC98AC2DA}" srcOrd="0" destOrd="0" parTransId="{A520E526-E620-834D-92D6-21AB8DD796CA}" sibTransId="{4E0C8709-F634-234F-995B-FDB033A41825}"/>
    <dgm:cxn modelId="{0849A3F8-8B58-644A-9BA4-1B8A63E894AD}" type="presOf" srcId="{73BC745F-CDA7-404A-A854-B4395F9E0EAD}" destId="{4322BEA7-ABA2-4CBD-9481-989A7038D9F6}" srcOrd="0" destOrd="0" presId="urn:microsoft.com/office/officeart/2018/2/layout/IconVerticalSolidList"/>
    <dgm:cxn modelId="{D66D9E1D-550F-CD4A-A15F-4A02CDF607FE}" type="presOf" srcId="{127C65BB-6608-164B-A9D2-B933C1703B17}" destId="{C84636CD-E630-4B92-9C43-228C5EAD07AA}" srcOrd="0" destOrd="0" presId="urn:microsoft.com/office/officeart/2018/2/layout/IconVerticalSolidList"/>
    <dgm:cxn modelId="{4D60FDD1-45BF-064A-ABA5-BAB4BD99FCAA}" srcId="{0F2B9C12-312D-674D-8548-E87C559424A5}" destId="{127C65BB-6608-164B-A9D2-B933C1703B17}" srcOrd="0" destOrd="0" parTransId="{017AD9CF-B224-5249-99BF-374373B86C4F}" sibTransId="{6F232693-3766-684C-AB25-FD722F085865}"/>
    <dgm:cxn modelId="{5B75ED8F-3CA8-104C-BB7D-FC7512BA77E2}" type="presParOf" srcId="{EF2D7167-2B70-496E-934D-3426B76EE498}" destId="{A362C58A-6F1D-46CA-9F6C-5CE8F8AB5335}" srcOrd="0" destOrd="0" presId="urn:microsoft.com/office/officeart/2018/2/layout/IconVerticalSolidList"/>
    <dgm:cxn modelId="{216745D4-DE99-5F4C-8780-48F8E67FD408}" type="presParOf" srcId="{A362C58A-6F1D-46CA-9F6C-5CE8F8AB5335}" destId="{431B3F86-BEEB-4E3A-9A4E-223C9391A22C}" srcOrd="0" destOrd="0" presId="urn:microsoft.com/office/officeart/2018/2/layout/IconVerticalSolidList"/>
    <dgm:cxn modelId="{F7680C16-5442-3347-BDEE-3565E59A9039}" type="presParOf" srcId="{A362C58A-6F1D-46CA-9F6C-5CE8F8AB5335}" destId="{3DABEB04-1D7D-401B-8264-2BBE470730FB}" srcOrd="1" destOrd="0" presId="urn:microsoft.com/office/officeart/2018/2/layout/IconVerticalSolidList"/>
    <dgm:cxn modelId="{6C935F1E-C8F9-DB43-BF33-7E123B0211FA}" type="presParOf" srcId="{A362C58A-6F1D-46CA-9F6C-5CE8F8AB5335}" destId="{7C6D2361-5954-49F2-AAC7-17E097788AE2}" srcOrd="2" destOrd="0" presId="urn:microsoft.com/office/officeart/2018/2/layout/IconVerticalSolidList"/>
    <dgm:cxn modelId="{B439CBDC-138D-5046-B1FB-0A792006E844}" type="presParOf" srcId="{A362C58A-6F1D-46CA-9F6C-5CE8F8AB5335}" destId="{5A07398B-FB26-4D8D-8446-2CB1815FA1C4}" srcOrd="3" destOrd="0" presId="urn:microsoft.com/office/officeart/2018/2/layout/IconVerticalSolidList"/>
    <dgm:cxn modelId="{7DEAF8EA-1DB1-B94B-AB2F-09854A31AF72}" type="presParOf" srcId="{A362C58A-6F1D-46CA-9F6C-5CE8F8AB5335}" destId="{4322BEA7-ABA2-4CBD-9481-989A7038D9F6}" srcOrd="4" destOrd="0" presId="urn:microsoft.com/office/officeart/2018/2/layout/IconVerticalSolidList"/>
    <dgm:cxn modelId="{73B03D99-A829-114A-A7AE-0DD6359364F1}" type="presParOf" srcId="{EF2D7167-2B70-496E-934D-3426B76EE498}" destId="{0BE1A0D7-E10B-45A9-ABDA-203E218B805F}" srcOrd="1" destOrd="0" presId="urn:microsoft.com/office/officeart/2018/2/layout/IconVerticalSolidList"/>
    <dgm:cxn modelId="{6C93C305-8B7C-C448-B141-435CBF5A0D71}" type="presParOf" srcId="{EF2D7167-2B70-496E-934D-3426B76EE498}" destId="{C6E33C1E-3E57-4F79-A5D6-7228D7628405}" srcOrd="2" destOrd="0" presId="urn:microsoft.com/office/officeart/2018/2/layout/IconVerticalSolidList"/>
    <dgm:cxn modelId="{9E28AA53-F90F-6C4A-9A06-93D879938ED4}" type="presParOf" srcId="{C6E33C1E-3E57-4F79-A5D6-7228D7628405}" destId="{3B635469-67FE-45B0-81EA-EACE754EC691}" srcOrd="0" destOrd="0" presId="urn:microsoft.com/office/officeart/2018/2/layout/IconVerticalSolidList"/>
    <dgm:cxn modelId="{8CD525AC-8D97-3647-89C1-382C04C49DDC}" type="presParOf" srcId="{C6E33C1E-3E57-4F79-A5D6-7228D7628405}" destId="{4F072C43-985B-40BF-98BA-B61FA638799F}" srcOrd="1" destOrd="0" presId="urn:microsoft.com/office/officeart/2018/2/layout/IconVerticalSolidList"/>
    <dgm:cxn modelId="{6F50A593-421E-B746-B0A5-13EFA87FFB34}" type="presParOf" srcId="{C6E33C1E-3E57-4F79-A5D6-7228D7628405}" destId="{0C925BBF-183B-4725-B741-BF761A61D781}" srcOrd="2" destOrd="0" presId="urn:microsoft.com/office/officeart/2018/2/layout/IconVerticalSolidList"/>
    <dgm:cxn modelId="{0F838B68-127B-FC44-B2A9-58411637D183}" type="presParOf" srcId="{C6E33C1E-3E57-4F79-A5D6-7228D7628405}" destId="{F6809F4C-1292-4076-922A-BD4469D0558A}" srcOrd="3" destOrd="0" presId="urn:microsoft.com/office/officeart/2018/2/layout/IconVerticalSolidList"/>
    <dgm:cxn modelId="{62527C45-CDE2-A240-B7CE-06937C4D2E9A}" type="presParOf" srcId="{C6E33C1E-3E57-4F79-A5D6-7228D7628405}" destId="{C84636CD-E630-4B92-9C43-228C5EAD07A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4CD48D8-F638-7649-92AD-D4EAA3E8CD4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258497-2E58-5446-917D-88F390391F25}">
      <dgm:prSet phldrT="[Text]"/>
      <dgm:spPr/>
      <dgm:t>
        <a:bodyPr/>
        <a:lstStyle/>
        <a:p>
          <a:r>
            <a:rPr lang="en-US" dirty="0"/>
            <a:t>Webinars</a:t>
          </a:r>
        </a:p>
      </dgm:t>
    </dgm:pt>
    <dgm:pt modelId="{B8355124-C8DC-D94E-9E96-3B550E969C69}" type="parTrans" cxnId="{C459F9CC-58B4-5544-BE22-FD3E84015166}">
      <dgm:prSet/>
      <dgm:spPr/>
      <dgm:t>
        <a:bodyPr/>
        <a:lstStyle/>
        <a:p>
          <a:endParaRPr lang="en-US"/>
        </a:p>
      </dgm:t>
    </dgm:pt>
    <dgm:pt modelId="{AEA86715-AA4C-F449-AAB1-AA0D3EA3C5A8}" type="sibTrans" cxnId="{C459F9CC-58B4-5544-BE22-FD3E84015166}">
      <dgm:prSet/>
      <dgm:spPr/>
      <dgm:t>
        <a:bodyPr/>
        <a:lstStyle/>
        <a:p>
          <a:endParaRPr lang="en-US"/>
        </a:p>
      </dgm:t>
    </dgm:pt>
    <dgm:pt modelId="{E6DEC5D6-C6C6-A84A-BD32-D5EFC6D7D3B3}">
      <dgm:prSet phldrT="[Text]"/>
      <dgm:spPr/>
      <dgm:t>
        <a:bodyPr/>
        <a:lstStyle/>
        <a:p>
          <a:r>
            <a:rPr lang="en-US" dirty="0"/>
            <a:t>Learning Communities</a:t>
          </a:r>
        </a:p>
      </dgm:t>
    </dgm:pt>
    <dgm:pt modelId="{DEEB29C6-8ECD-7449-8F61-45264C7B0BBC}" type="parTrans" cxnId="{480DAD41-B206-A449-A78A-3B06D4A4DBFA}">
      <dgm:prSet/>
      <dgm:spPr/>
      <dgm:t>
        <a:bodyPr/>
        <a:lstStyle/>
        <a:p>
          <a:endParaRPr lang="en-US"/>
        </a:p>
      </dgm:t>
    </dgm:pt>
    <dgm:pt modelId="{EA53206C-7188-744B-9012-896CEF82AA18}" type="sibTrans" cxnId="{480DAD41-B206-A449-A78A-3B06D4A4DBFA}">
      <dgm:prSet/>
      <dgm:spPr/>
      <dgm:t>
        <a:bodyPr/>
        <a:lstStyle/>
        <a:p>
          <a:endParaRPr lang="en-US"/>
        </a:p>
      </dgm:t>
    </dgm:pt>
    <dgm:pt modelId="{C27E93BD-40FE-BA4E-AC7B-4564028767FC}">
      <dgm:prSet/>
      <dgm:spPr/>
      <dgm:t>
        <a:bodyPr/>
        <a:lstStyle/>
        <a:p>
          <a:r>
            <a:rPr lang="en-US" dirty="0"/>
            <a:t>How to develop </a:t>
          </a:r>
          <a:r>
            <a:rPr lang="en-US" dirty="0" smtClean="0"/>
            <a:t>outcomes – November/December</a:t>
          </a:r>
          <a:endParaRPr lang="en-US" dirty="0"/>
        </a:p>
      </dgm:t>
    </dgm:pt>
    <dgm:pt modelId="{871AE7B6-1700-584E-9F15-B75143F8BC0E}" type="parTrans" cxnId="{9613AF2C-9E10-7B4C-9BBC-67D43033FF8F}">
      <dgm:prSet/>
      <dgm:spPr/>
      <dgm:t>
        <a:bodyPr/>
        <a:lstStyle/>
        <a:p>
          <a:endParaRPr lang="en-US"/>
        </a:p>
      </dgm:t>
    </dgm:pt>
    <dgm:pt modelId="{A6EF2A73-5C3D-5B40-AC52-DC8A77B269D5}" type="sibTrans" cxnId="{9613AF2C-9E10-7B4C-9BBC-67D43033FF8F}">
      <dgm:prSet/>
      <dgm:spPr/>
      <dgm:t>
        <a:bodyPr/>
        <a:lstStyle/>
        <a:p>
          <a:endParaRPr lang="en-US"/>
        </a:p>
      </dgm:t>
    </dgm:pt>
    <dgm:pt modelId="{7DA0A4B6-8CEF-CB40-A89A-ADBAA184D5E0}">
      <dgm:prSet phldrT="[Text]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b="1" i="1" dirty="0" smtClean="0"/>
            <a:t>“Evaluation – Stories from the Field: How it Helps”  </a:t>
          </a:r>
          <a:r>
            <a:rPr lang="en-US" b="0" i="0" dirty="0" smtClean="0"/>
            <a:t>September 18 – 10:30 PT</a:t>
          </a:r>
          <a:endParaRPr lang="en-US" b="0" i="0" dirty="0"/>
        </a:p>
      </dgm:t>
    </dgm:pt>
    <dgm:pt modelId="{7E241C68-2D34-6C4B-9E93-C3838F56A1B8}" type="parTrans" cxnId="{CA5062B1-1E41-0A44-B255-A4A48F19B41D}">
      <dgm:prSet/>
      <dgm:spPr/>
      <dgm:t>
        <a:bodyPr/>
        <a:lstStyle/>
        <a:p>
          <a:endParaRPr lang="en-US"/>
        </a:p>
      </dgm:t>
    </dgm:pt>
    <dgm:pt modelId="{21D0EE5B-DF84-EA4E-B7B7-44DB0D34BDE9}" type="sibTrans" cxnId="{CA5062B1-1E41-0A44-B255-A4A48F19B41D}">
      <dgm:prSet/>
      <dgm:spPr/>
      <dgm:t>
        <a:bodyPr/>
        <a:lstStyle/>
        <a:p>
          <a:endParaRPr lang="en-US"/>
        </a:p>
      </dgm:t>
    </dgm:pt>
    <dgm:pt modelId="{F497F1B0-3280-C546-A201-096B354FA76A}">
      <dgm:prSet/>
      <dgm:spPr/>
      <dgm:t>
        <a:bodyPr/>
        <a:lstStyle/>
        <a:p>
          <a:r>
            <a:rPr lang="en-US" dirty="0"/>
            <a:t>Tools</a:t>
          </a:r>
        </a:p>
      </dgm:t>
    </dgm:pt>
    <dgm:pt modelId="{1C377D0A-0845-F24C-B7DA-E7FDB88AD3A6}" type="parTrans" cxnId="{5E6FD597-DB1A-2F4C-A650-939E8C9EE911}">
      <dgm:prSet/>
      <dgm:spPr/>
      <dgm:t>
        <a:bodyPr/>
        <a:lstStyle/>
        <a:p>
          <a:endParaRPr lang="en-US"/>
        </a:p>
      </dgm:t>
    </dgm:pt>
    <dgm:pt modelId="{258920B5-DC94-6743-8799-5F5C8D1EE39B}" type="sibTrans" cxnId="{5E6FD597-DB1A-2F4C-A650-939E8C9EE911}">
      <dgm:prSet/>
      <dgm:spPr/>
      <dgm:t>
        <a:bodyPr/>
        <a:lstStyle/>
        <a:p>
          <a:endParaRPr lang="en-US"/>
        </a:p>
      </dgm:t>
    </dgm:pt>
    <dgm:pt modelId="{7277372D-1498-1642-B31C-2F423ADE2D53}">
      <dgm:prSet/>
      <dgm:spPr/>
      <dgm:t>
        <a:bodyPr/>
        <a:lstStyle/>
        <a:p>
          <a:r>
            <a:rPr lang="en-US" dirty="0"/>
            <a:t>Example Outcomes List – </a:t>
          </a:r>
          <a:r>
            <a:rPr lang="en-US" dirty="0" smtClean="0"/>
            <a:t>November/December </a:t>
          </a:r>
          <a:r>
            <a:rPr lang="en-US" dirty="0"/>
            <a:t>2019</a:t>
          </a:r>
        </a:p>
      </dgm:t>
    </dgm:pt>
    <dgm:pt modelId="{1F79D0D6-16EF-A647-AA38-1FBC2E9B59B5}" type="parTrans" cxnId="{36F84584-EA68-DE4F-B031-9762C57A7E14}">
      <dgm:prSet/>
      <dgm:spPr/>
      <dgm:t>
        <a:bodyPr/>
        <a:lstStyle/>
        <a:p>
          <a:endParaRPr lang="en-US"/>
        </a:p>
      </dgm:t>
    </dgm:pt>
    <dgm:pt modelId="{DD2824D5-23AA-6841-8842-75D4C2439AFB}" type="sibTrans" cxnId="{36F84584-EA68-DE4F-B031-9762C57A7E14}">
      <dgm:prSet/>
      <dgm:spPr/>
      <dgm:t>
        <a:bodyPr/>
        <a:lstStyle/>
        <a:p>
          <a:endParaRPr lang="en-US"/>
        </a:p>
      </dgm:t>
    </dgm:pt>
    <dgm:pt modelId="{9646728E-F0E4-C74E-A9D1-516C90DF7CD4}">
      <dgm:prSet/>
      <dgm:spPr/>
      <dgm:t>
        <a:bodyPr/>
        <a:lstStyle/>
        <a:p>
          <a:r>
            <a:rPr lang="en-US" dirty="0"/>
            <a:t>Outcome Pathway Diagrams </a:t>
          </a:r>
          <a:r>
            <a:rPr lang="en-US" dirty="0" smtClean="0"/>
            <a:t>– November/December </a:t>
          </a:r>
          <a:r>
            <a:rPr lang="en-US" dirty="0"/>
            <a:t>2019</a:t>
          </a:r>
        </a:p>
      </dgm:t>
    </dgm:pt>
    <dgm:pt modelId="{C7C10A26-1826-8140-8C20-6784DF6E22EA}" type="parTrans" cxnId="{497DFD9A-C48D-8E42-90A9-02DAA50FECA4}">
      <dgm:prSet/>
      <dgm:spPr/>
      <dgm:t>
        <a:bodyPr/>
        <a:lstStyle/>
        <a:p>
          <a:endParaRPr lang="en-US"/>
        </a:p>
      </dgm:t>
    </dgm:pt>
    <dgm:pt modelId="{4EC8FCCB-868B-BD45-B4D1-37DCB4386D0F}" type="sibTrans" cxnId="{497DFD9A-C48D-8E42-90A9-02DAA50FECA4}">
      <dgm:prSet/>
      <dgm:spPr/>
      <dgm:t>
        <a:bodyPr/>
        <a:lstStyle/>
        <a:p>
          <a:endParaRPr lang="en-US"/>
        </a:p>
      </dgm:t>
    </dgm:pt>
    <dgm:pt modelId="{C66B38E2-8CEB-EC46-A225-A06D93F61FCC}">
      <dgm:prSet phldrT="[Text]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b="1" i="1" baseline="0" dirty="0" smtClean="0"/>
            <a:t> </a:t>
          </a:r>
          <a:r>
            <a:rPr lang="en-US" b="1" i="0" u="none" dirty="0" smtClean="0"/>
            <a:t>Outcomes</a:t>
          </a:r>
          <a:r>
            <a:rPr lang="en-US" b="1" i="1" dirty="0" smtClean="0"/>
            <a:t> </a:t>
          </a:r>
          <a:r>
            <a:rPr lang="en-US" dirty="0" smtClean="0"/>
            <a:t>- December</a:t>
          </a:r>
          <a:endParaRPr lang="en-US" dirty="0"/>
        </a:p>
      </dgm:t>
    </dgm:pt>
    <dgm:pt modelId="{BE3D9476-61A9-2047-A275-18BF35CA0470}" type="parTrans" cxnId="{6B52ABBD-094D-AC47-B18F-CB7F745BC6FF}">
      <dgm:prSet/>
      <dgm:spPr/>
      <dgm:t>
        <a:bodyPr/>
        <a:lstStyle/>
        <a:p>
          <a:endParaRPr lang="en-US"/>
        </a:p>
      </dgm:t>
    </dgm:pt>
    <dgm:pt modelId="{01B929D8-9912-4F48-A589-35CE93A42F44}" type="sibTrans" cxnId="{6B52ABBD-094D-AC47-B18F-CB7F745BC6FF}">
      <dgm:prSet/>
      <dgm:spPr/>
      <dgm:t>
        <a:bodyPr/>
        <a:lstStyle/>
        <a:p>
          <a:endParaRPr lang="en-US"/>
        </a:p>
      </dgm:t>
    </dgm:pt>
    <dgm:pt modelId="{BB3CED10-5F69-A645-8088-DD093F19A81B}" type="pres">
      <dgm:prSet presAssocID="{74CD48D8-F638-7649-92AD-D4EAA3E8CD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F916DB-944C-F647-B2B9-7411D43CC9C1}" type="pres">
      <dgm:prSet presAssocID="{4E258497-2E58-5446-917D-88F390391F25}" presName="parentLin" presStyleCnt="0"/>
      <dgm:spPr/>
    </dgm:pt>
    <dgm:pt modelId="{75D88472-9AC6-084E-A6C4-E1B68AD2383C}" type="pres">
      <dgm:prSet presAssocID="{4E258497-2E58-5446-917D-88F390391F2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1AEDF5B-1881-1D44-8F93-D8B7D178ECED}" type="pres">
      <dgm:prSet presAssocID="{4E258497-2E58-5446-917D-88F390391F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4A2A9-B439-7540-9602-946A3C6D256E}" type="pres">
      <dgm:prSet presAssocID="{4E258497-2E58-5446-917D-88F390391F25}" presName="negativeSpace" presStyleCnt="0"/>
      <dgm:spPr/>
    </dgm:pt>
    <dgm:pt modelId="{8A118144-DAEE-E645-9D8F-3E28C3E1AB14}" type="pres">
      <dgm:prSet presAssocID="{4E258497-2E58-5446-917D-88F390391F2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A9B19-0313-3F45-B7B6-61E8C5E6DA92}" type="pres">
      <dgm:prSet presAssocID="{AEA86715-AA4C-F449-AAB1-AA0D3EA3C5A8}" presName="spaceBetweenRectangles" presStyleCnt="0"/>
      <dgm:spPr/>
    </dgm:pt>
    <dgm:pt modelId="{427B2D38-84DD-1D4A-B7FF-61B7EDD60B7E}" type="pres">
      <dgm:prSet presAssocID="{E6DEC5D6-C6C6-A84A-BD32-D5EFC6D7D3B3}" presName="parentLin" presStyleCnt="0"/>
      <dgm:spPr/>
    </dgm:pt>
    <dgm:pt modelId="{1166E518-8B75-A34C-8E2C-5ED7C7954E38}" type="pres">
      <dgm:prSet presAssocID="{E6DEC5D6-C6C6-A84A-BD32-D5EFC6D7D3B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3C4D567-E570-B94C-A60B-D302F3914F68}" type="pres">
      <dgm:prSet presAssocID="{E6DEC5D6-C6C6-A84A-BD32-D5EFC6D7D3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E8B61-6DB7-7247-A461-082F2D7376F3}" type="pres">
      <dgm:prSet presAssocID="{E6DEC5D6-C6C6-A84A-BD32-D5EFC6D7D3B3}" presName="negativeSpace" presStyleCnt="0"/>
      <dgm:spPr/>
    </dgm:pt>
    <dgm:pt modelId="{F20CD1EC-2543-BA44-8E67-E517F96D61BA}" type="pres">
      <dgm:prSet presAssocID="{E6DEC5D6-C6C6-A84A-BD32-D5EFC6D7D3B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5BE1C-25B2-B848-AC93-5F2CD784A057}" type="pres">
      <dgm:prSet presAssocID="{EA53206C-7188-744B-9012-896CEF82AA18}" presName="spaceBetweenRectangles" presStyleCnt="0"/>
      <dgm:spPr/>
    </dgm:pt>
    <dgm:pt modelId="{DB852A4A-BC80-5F46-8A11-09A299BD36BE}" type="pres">
      <dgm:prSet presAssocID="{F497F1B0-3280-C546-A201-096B354FA76A}" presName="parentLin" presStyleCnt="0"/>
      <dgm:spPr/>
    </dgm:pt>
    <dgm:pt modelId="{D6A64363-B0A2-C94C-9EC6-DA81BD1583E0}" type="pres">
      <dgm:prSet presAssocID="{F497F1B0-3280-C546-A201-096B354FA76A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8D2A0BD-F093-334C-88CF-E1116202C145}" type="pres">
      <dgm:prSet presAssocID="{F497F1B0-3280-C546-A201-096B354FA76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FF7A8-639F-CF4E-A882-C62251E8996E}" type="pres">
      <dgm:prSet presAssocID="{F497F1B0-3280-C546-A201-096B354FA76A}" presName="negativeSpace" presStyleCnt="0"/>
      <dgm:spPr/>
    </dgm:pt>
    <dgm:pt modelId="{80EFB119-1146-EA42-836F-F9F6997943EC}" type="pres">
      <dgm:prSet presAssocID="{F497F1B0-3280-C546-A201-096B354FA76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E05216-A2DC-3C46-A0A8-5199FE78453B}" type="presOf" srcId="{74CD48D8-F638-7649-92AD-D4EAA3E8CD47}" destId="{BB3CED10-5F69-A645-8088-DD093F19A81B}" srcOrd="0" destOrd="0" presId="urn:microsoft.com/office/officeart/2005/8/layout/list1"/>
    <dgm:cxn modelId="{4D30A649-5813-6A42-9A54-3D461C7C9ECC}" type="presOf" srcId="{C66B38E2-8CEB-EC46-A225-A06D93F61FCC}" destId="{F20CD1EC-2543-BA44-8E67-E517F96D61BA}" srcOrd="0" destOrd="1" presId="urn:microsoft.com/office/officeart/2005/8/layout/list1"/>
    <dgm:cxn modelId="{59E90D1A-BBC7-6142-87D6-5062AE6F0A5F}" type="presOf" srcId="{9646728E-F0E4-C74E-A9D1-516C90DF7CD4}" destId="{80EFB119-1146-EA42-836F-F9F6997943EC}" srcOrd="0" destOrd="1" presId="urn:microsoft.com/office/officeart/2005/8/layout/list1"/>
    <dgm:cxn modelId="{6B52ABBD-094D-AC47-B18F-CB7F745BC6FF}" srcId="{E6DEC5D6-C6C6-A84A-BD32-D5EFC6D7D3B3}" destId="{C66B38E2-8CEB-EC46-A225-A06D93F61FCC}" srcOrd="1" destOrd="0" parTransId="{BE3D9476-61A9-2047-A275-18BF35CA0470}" sibTransId="{01B929D8-9912-4F48-A589-35CE93A42F44}"/>
    <dgm:cxn modelId="{480DAD41-B206-A449-A78A-3B06D4A4DBFA}" srcId="{74CD48D8-F638-7649-92AD-D4EAA3E8CD47}" destId="{E6DEC5D6-C6C6-A84A-BD32-D5EFC6D7D3B3}" srcOrd="1" destOrd="0" parTransId="{DEEB29C6-8ECD-7449-8F61-45264C7B0BBC}" sibTransId="{EA53206C-7188-744B-9012-896CEF82AA18}"/>
    <dgm:cxn modelId="{D3EB811D-331F-2D4D-8C55-BBD80442814F}" type="presOf" srcId="{C27E93BD-40FE-BA4E-AC7B-4564028767FC}" destId="{8A118144-DAEE-E645-9D8F-3E28C3E1AB14}" srcOrd="0" destOrd="0" presId="urn:microsoft.com/office/officeart/2005/8/layout/list1"/>
    <dgm:cxn modelId="{9B9B3B6B-873C-A94B-89A3-6B6D5D08ADAB}" type="presOf" srcId="{4E258497-2E58-5446-917D-88F390391F25}" destId="{75D88472-9AC6-084E-A6C4-E1B68AD2383C}" srcOrd="0" destOrd="0" presId="urn:microsoft.com/office/officeart/2005/8/layout/list1"/>
    <dgm:cxn modelId="{CA5062B1-1E41-0A44-B255-A4A48F19B41D}" srcId="{E6DEC5D6-C6C6-A84A-BD32-D5EFC6D7D3B3}" destId="{7DA0A4B6-8CEF-CB40-A89A-ADBAA184D5E0}" srcOrd="0" destOrd="0" parTransId="{7E241C68-2D34-6C4B-9E93-C3838F56A1B8}" sibTransId="{21D0EE5B-DF84-EA4E-B7B7-44DB0D34BDE9}"/>
    <dgm:cxn modelId="{5E6FD597-DB1A-2F4C-A650-939E8C9EE911}" srcId="{74CD48D8-F638-7649-92AD-D4EAA3E8CD47}" destId="{F497F1B0-3280-C546-A201-096B354FA76A}" srcOrd="2" destOrd="0" parTransId="{1C377D0A-0845-F24C-B7DA-E7FDB88AD3A6}" sibTransId="{258920B5-DC94-6743-8799-5F5C8D1EE39B}"/>
    <dgm:cxn modelId="{1CD9FFBA-B815-BA44-9320-777BEC97BF69}" type="presOf" srcId="{F497F1B0-3280-C546-A201-096B354FA76A}" destId="{68D2A0BD-F093-334C-88CF-E1116202C145}" srcOrd="1" destOrd="0" presId="urn:microsoft.com/office/officeart/2005/8/layout/list1"/>
    <dgm:cxn modelId="{81B6500A-2DF9-3E4D-AAD6-2072604C431A}" type="presOf" srcId="{4E258497-2E58-5446-917D-88F390391F25}" destId="{31AEDF5B-1881-1D44-8F93-D8B7D178ECED}" srcOrd="1" destOrd="0" presId="urn:microsoft.com/office/officeart/2005/8/layout/list1"/>
    <dgm:cxn modelId="{91C9F404-326E-CE44-81EC-92D48763BBC0}" type="presOf" srcId="{E6DEC5D6-C6C6-A84A-BD32-D5EFC6D7D3B3}" destId="{1166E518-8B75-A34C-8E2C-5ED7C7954E38}" srcOrd="0" destOrd="0" presId="urn:microsoft.com/office/officeart/2005/8/layout/list1"/>
    <dgm:cxn modelId="{52B01693-A4D9-704C-A100-587BC32DF859}" type="presOf" srcId="{7DA0A4B6-8CEF-CB40-A89A-ADBAA184D5E0}" destId="{F20CD1EC-2543-BA44-8E67-E517F96D61BA}" srcOrd="0" destOrd="0" presId="urn:microsoft.com/office/officeart/2005/8/layout/list1"/>
    <dgm:cxn modelId="{2F70284D-0790-FD4C-9844-90B682BA95F3}" type="presOf" srcId="{E6DEC5D6-C6C6-A84A-BD32-D5EFC6D7D3B3}" destId="{43C4D567-E570-B94C-A60B-D302F3914F68}" srcOrd="1" destOrd="0" presId="urn:microsoft.com/office/officeart/2005/8/layout/list1"/>
    <dgm:cxn modelId="{D866D869-B5FA-8547-852A-C93A4B79C428}" type="presOf" srcId="{F497F1B0-3280-C546-A201-096B354FA76A}" destId="{D6A64363-B0A2-C94C-9EC6-DA81BD1583E0}" srcOrd="0" destOrd="0" presId="urn:microsoft.com/office/officeart/2005/8/layout/list1"/>
    <dgm:cxn modelId="{9613AF2C-9E10-7B4C-9BBC-67D43033FF8F}" srcId="{4E258497-2E58-5446-917D-88F390391F25}" destId="{C27E93BD-40FE-BA4E-AC7B-4564028767FC}" srcOrd="0" destOrd="0" parTransId="{871AE7B6-1700-584E-9F15-B75143F8BC0E}" sibTransId="{A6EF2A73-5C3D-5B40-AC52-DC8A77B269D5}"/>
    <dgm:cxn modelId="{497DFD9A-C48D-8E42-90A9-02DAA50FECA4}" srcId="{F497F1B0-3280-C546-A201-096B354FA76A}" destId="{9646728E-F0E4-C74E-A9D1-516C90DF7CD4}" srcOrd="1" destOrd="0" parTransId="{C7C10A26-1826-8140-8C20-6784DF6E22EA}" sibTransId="{4EC8FCCB-868B-BD45-B4D1-37DCB4386D0F}"/>
    <dgm:cxn modelId="{36F84584-EA68-DE4F-B031-9762C57A7E14}" srcId="{F497F1B0-3280-C546-A201-096B354FA76A}" destId="{7277372D-1498-1642-B31C-2F423ADE2D53}" srcOrd="0" destOrd="0" parTransId="{1F79D0D6-16EF-A647-AA38-1FBC2E9B59B5}" sibTransId="{DD2824D5-23AA-6841-8842-75D4C2439AFB}"/>
    <dgm:cxn modelId="{A321C260-AFB3-2944-B70A-2D8A849D3F85}" type="presOf" srcId="{7277372D-1498-1642-B31C-2F423ADE2D53}" destId="{80EFB119-1146-EA42-836F-F9F6997943EC}" srcOrd="0" destOrd="0" presId="urn:microsoft.com/office/officeart/2005/8/layout/list1"/>
    <dgm:cxn modelId="{C459F9CC-58B4-5544-BE22-FD3E84015166}" srcId="{74CD48D8-F638-7649-92AD-D4EAA3E8CD47}" destId="{4E258497-2E58-5446-917D-88F390391F25}" srcOrd="0" destOrd="0" parTransId="{B8355124-C8DC-D94E-9E96-3B550E969C69}" sibTransId="{AEA86715-AA4C-F449-AAB1-AA0D3EA3C5A8}"/>
    <dgm:cxn modelId="{11246794-8EA3-4645-9882-B5D52B03C04B}" type="presParOf" srcId="{BB3CED10-5F69-A645-8088-DD093F19A81B}" destId="{4CF916DB-944C-F647-B2B9-7411D43CC9C1}" srcOrd="0" destOrd="0" presId="urn:microsoft.com/office/officeart/2005/8/layout/list1"/>
    <dgm:cxn modelId="{4597F928-F3B0-2846-9A06-CA593BFCEDA4}" type="presParOf" srcId="{4CF916DB-944C-F647-B2B9-7411D43CC9C1}" destId="{75D88472-9AC6-084E-A6C4-E1B68AD2383C}" srcOrd="0" destOrd="0" presId="urn:microsoft.com/office/officeart/2005/8/layout/list1"/>
    <dgm:cxn modelId="{E008B716-1D60-5F43-91D5-2FF83EE8B19C}" type="presParOf" srcId="{4CF916DB-944C-F647-B2B9-7411D43CC9C1}" destId="{31AEDF5B-1881-1D44-8F93-D8B7D178ECED}" srcOrd="1" destOrd="0" presId="urn:microsoft.com/office/officeart/2005/8/layout/list1"/>
    <dgm:cxn modelId="{7CB93EF4-C6B1-B24E-B527-36BA87A93882}" type="presParOf" srcId="{BB3CED10-5F69-A645-8088-DD093F19A81B}" destId="{EF74A2A9-B439-7540-9602-946A3C6D256E}" srcOrd="1" destOrd="0" presId="urn:microsoft.com/office/officeart/2005/8/layout/list1"/>
    <dgm:cxn modelId="{5ABD318C-EF77-9944-8B75-B1295A2C9253}" type="presParOf" srcId="{BB3CED10-5F69-A645-8088-DD093F19A81B}" destId="{8A118144-DAEE-E645-9D8F-3E28C3E1AB14}" srcOrd="2" destOrd="0" presId="urn:microsoft.com/office/officeart/2005/8/layout/list1"/>
    <dgm:cxn modelId="{8C1C90A4-4AD5-BE41-953A-CD8B2D917D50}" type="presParOf" srcId="{BB3CED10-5F69-A645-8088-DD093F19A81B}" destId="{BD7A9B19-0313-3F45-B7B6-61E8C5E6DA92}" srcOrd="3" destOrd="0" presId="urn:microsoft.com/office/officeart/2005/8/layout/list1"/>
    <dgm:cxn modelId="{686A8E4F-BCCC-1647-8925-5A7F9E760342}" type="presParOf" srcId="{BB3CED10-5F69-A645-8088-DD093F19A81B}" destId="{427B2D38-84DD-1D4A-B7FF-61B7EDD60B7E}" srcOrd="4" destOrd="0" presId="urn:microsoft.com/office/officeart/2005/8/layout/list1"/>
    <dgm:cxn modelId="{7B483F05-DFF2-3E40-BF9B-525DDA2E7747}" type="presParOf" srcId="{427B2D38-84DD-1D4A-B7FF-61B7EDD60B7E}" destId="{1166E518-8B75-A34C-8E2C-5ED7C7954E38}" srcOrd="0" destOrd="0" presId="urn:microsoft.com/office/officeart/2005/8/layout/list1"/>
    <dgm:cxn modelId="{4E5F2885-2B06-2A42-9BE0-78D721005442}" type="presParOf" srcId="{427B2D38-84DD-1D4A-B7FF-61B7EDD60B7E}" destId="{43C4D567-E570-B94C-A60B-D302F3914F68}" srcOrd="1" destOrd="0" presId="urn:microsoft.com/office/officeart/2005/8/layout/list1"/>
    <dgm:cxn modelId="{8906F6E5-B901-D748-BBCE-8927B3180F02}" type="presParOf" srcId="{BB3CED10-5F69-A645-8088-DD093F19A81B}" destId="{627E8B61-6DB7-7247-A461-082F2D7376F3}" srcOrd="5" destOrd="0" presId="urn:microsoft.com/office/officeart/2005/8/layout/list1"/>
    <dgm:cxn modelId="{7C09B706-2B53-8146-B367-7EDB89075AE3}" type="presParOf" srcId="{BB3CED10-5F69-A645-8088-DD093F19A81B}" destId="{F20CD1EC-2543-BA44-8E67-E517F96D61BA}" srcOrd="6" destOrd="0" presId="urn:microsoft.com/office/officeart/2005/8/layout/list1"/>
    <dgm:cxn modelId="{1B482D77-3E55-E54E-AA88-EDBC1153D676}" type="presParOf" srcId="{BB3CED10-5F69-A645-8088-DD093F19A81B}" destId="{B275BE1C-25B2-B848-AC93-5F2CD784A057}" srcOrd="7" destOrd="0" presId="urn:microsoft.com/office/officeart/2005/8/layout/list1"/>
    <dgm:cxn modelId="{E4A82DB1-49E6-1D41-B752-13236ED2E583}" type="presParOf" srcId="{BB3CED10-5F69-A645-8088-DD093F19A81B}" destId="{DB852A4A-BC80-5F46-8A11-09A299BD36BE}" srcOrd="8" destOrd="0" presId="urn:microsoft.com/office/officeart/2005/8/layout/list1"/>
    <dgm:cxn modelId="{70F7CD25-36BC-ED4C-B148-4748D71076DF}" type="presParOf" srcId="{DB852A4A-BC80-5F46-8A11-09A299BD36BE}" destId="{D6A64363-B0A2-C94C-9EC6-DA81BD1583E0}" srcOrd="0" destOrd="0" presId="urn:microsoft.com/office/officeart/2005/8/layout/list1"/>
    <dgm:cxn modelId="{9B56F3F2-F715-844D-AEFE-8554AA81FDDE}" type="presParOf" srcId="{DB852A4A-BC80-5F46-8A11-09A299BD36BE}" destId="{68D2A0BD-F093-334C-88CF-E1116202C145}" srcOrd="1" destOrd="0" presId="urn:microsoft.com/office/officeart/2005/8/layout/list1"/>
    <dgm:cxn modelId="{BEC848CB-0BE1-C74F-9C87-B0B5F1FB202A}" type="presParOf" srcId="{BB3CED10-5F69-A645-8088-DD093F19A81B}" destId="{988FF7A8-639F-CF4E-A882-C62251E8996E}" srcOrd="9" destOrd="0" presId="urn:microsoft.com/office/officeart/2005/8/layout/list1"/>
    <dgm:cxn modelId="{23D0DA95-BA46-CC40-AE39-34DA6034F237}" type="presParOf" srcId="{BB3CED10-5F69-A645-8088-DD093F19A81B}" destId="{80EFB119-1146-EA42-836F-F9F6997943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B28305-50F0-4910-B5A7-A1937CFC459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868171C-42A8-4957-9F49-AA60E6282D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Purpose: Support evaluation of beginning farmer training efforts</a:t>
          </a:r>
        </a:p>
      </dgm:t>
    </dgm:pt>
    <dgm:pt modelId="{5F924D82-0217-47FA-8169-11678AF94451}" type="parTrans" cxnId="{BA079FBA-D806-4262-95E4-8C4032954636}">
      <dgm:prSet/>
      <dgm:spPr/>
      <dgm:t>
        <a:bodyPr/>
        <a:lstStyle/>
        <a:p>
          <a:endParaRPr lang="en-US"/>
        </a:p>
      </dgm:t>
    </dgm:pt>
    <dgm:pt modelId="{B5CB0D42-C75B-429D-ACFD-F25F2EBD6C65}" type="sibTrans" cxnId="{BA079FBA-D806-4262-95E4-8C4032954636}">
      <dgm:prSet/>
      <dgm:spPr/>
      <dgm:t>
        <a:bodyPr/>
        <a:lstStyle/>
        <a:p>
          <a:endParaRPr lang="en-US"/>
        </a:p>
      </dgm:t>
    </dgm:pt>
    <dgm:pt modelId="{6F99C86A-BDCF-4C85-B54E-1B9E73FB03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Activities: Tools, webinars, learning community</a:t>
          </a:r>
        </a:p>
      </dgm:t>
    </dgm:pt>
    <dgm:pt modelId="{0F70FFFB-282E-4595-9249-A52D69BD2FBE}" type="parTrans" cxnId="{A3C0158A-1C73-4449-B085-5CC3B3D95B5C}">
      <dgm:prSet/>
      <dgm:spPr/>
      <dgm:t>
        <a:bodyPr/>
        <a:lstStyle/>
        <a:p>
          <a:endParaRPr lang="en-US"/>
        </a:p>
      </dgm:t>
    </dgm:pt>
    <dgm:pt modelId="{7D6DC660-0C15-41A0-BCC6-349299E7DF8D}" type="sibTrans" cxnId="{A3C0158A-1C73-4449-B085-5CC3B3D95B5C}">
      <dgm:prSet/>
      <dgm:spPr/>
      <dgm:t>
        <a:bodyPr/>
        <a:lstStyle/>
        <a:p>
          <a:endParaRPr lang="en-US"/>
        </a:p>
      </dgm:t>
    </dgm:pt>
    <dgm:pt modelId="{9031C790-E3F6-4E23-9867-42B878C985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Desired Outcomes:</a:t>
          </a:r>
        </a:p>
      </dgm:t>
    </dgm:pt>
    <dgm:pt modelId="{F432FFF8-8E69-40F4-966D-6AAECF5A671C}" type="parTrans" cxnId="{EEC215DF-3961-410B-99DC-42A31E33A95B}">
      <dgm:prSet/>
      <dgm:spPr/>
      <dgm:t>
        <a:bodyPr/>
        <a:lstStyle/>
        <a:p>
          <a:endParaRPr lang="en-US"/>
        </a:p>
      </dgm:t>
    </dgm:pt>
    <dgm:pt modelId="{2BF4B67E-C842-45E7-9B21-EE689F08A5B5}" type="sibTrans" cxnId="{EEC215DF-3961-410B-99DC-42A31E33A95B}">
      <dgm:prSet/>
      <dgm:spPr/>
      <dgm:t>
        <a:bodyPr/>
        <a:lstStyle/>
        <a:p>
          <a:endParaRPr lang="en-US"/>
        </a:p>
      </dgm:t>
    </dgm:pt>
    <dgm:pt modelId="{4CA2B35C-C73C-42A9-920B-0C3A6D6A83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Staff find evaluation accessible, efficient and useful;</a:t>
          </a:r>
          <a:endParaRPr lang="en-US" dirty="0"/>
        </a:p>
      </dgm:t>
    </dgm:pt>
    <dgm:pt modelId="{FEB24DE7-2F91-4CB0-9C47-E90A6054EFC4}" type="parTrans" cxnId="{7527E990-7CE2-49B3-89B2-53A6583E9618}">
      <dgm:prSet/>
      <dgm:spPr/>
      <dgm:t>
        <a:bodyPr/>
        <a:lstStyle/>
        <a:p>
          <a:endParaRPr lang="en-US"/>
        </a:p>
      </dgm:t>
    </dgm:pt>
    <dgm:pt modelId="{4D9BAAC3-FD66-4957-94BB-66C22D30A4CF}" type="sibTrans" cxnId="{7527E990-7CE2-49B3-89B2-53A6583E9618}">
      <dgm:prSet/>
      <dgm:spPr/>
      <dgm:t>
        <a:bodyPr/>
        <a:lstStyle/>
        <a:p>
          <a:endParaRPr lang="en-US"/>
        </a:p>
      </dgm:t>
    </dgm:pt>
    <dgm:pt modelId="{1975221F-1D61-4367-880F-B91DEC2837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Organizations will do more evaluation and improve efforts</a:t>
          </a:r>
          <a:endParaRPr lang="en-US"/>
        </a:p>
      </dgm:t>
    </dgm:pt>
    <dgm:pt modelId="{9044416F-983D-425B-9C81-35792BD1C4E1}" type="parTrans" cxnId="{9F3D83F2-3B76-462E-BAD8-DE44B0CFCB00}">
      <dgm:prSet/>
      <dgm:spPr/>
      <dgm:t>
        <a:bodyPr/>
        <a:lstStyle/>
        <a:p>
          <a:endParaRPr lang="en-US"/>
        </a:p>
      </dgm:t>
    </dgm:pt>
    <dgm:pt modelId="{F1C43D3D-E33B-4836-91A3-D89DFD39F224}" type="sibTrans" cxnId="{9F3D83F2-3B76-462E-BAD8-DE44B0CFCB00}">
      <dgm:prSet/>
      <dgm:spPr/>
      <dgm:t>
        <a:bodyPr/>
        <a:lstStyle/>
        <a:p>
          <a:endParaRPr lang="en-US"/>
        </a:p>
      </dgm:t>
    </dgm:pt>
    <dgm:pt modelId="{29EEBE13-67CD-4E62-B6E0-DFAC16B220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More Info: https://casfs.ucsc.edu/education/bfrdp-eet.html</a:t>
          </a:r>
        </a:p>
      </dgm:t>
    </dgm:pt>
    <dgm:pt modelId="{BE29300B-E89E-4C41-A9F1-DB1810219156}" type="parTrans" cxnId="{C78E7D69-5C3F-46EE-9564-52886890F200}">
      <dgm:prSet/>
      <dgm:spPr/>
      <dgm:t>
        <a:bodyPr/>
        <a:lstStyle/>
        <a:p>
          <a:endParaRPr lang="en-US"/>
        </a:p>
      </dgm:t>
    </dgm:pt>
    <dgm:pt modelId="{C8F19BA7-9B16-4600-97D5-DDE0A3361809}" type="sibTrans" cxnId="{C78E7D69-5C3F-46EE-9564-52886890F200}">
      <dgm:prSet/>
      <dgm:spPr/>
      <dgm:t>
        <a:bodyPr/>
        <a:lstStyle/>
        <a:p>
          <a:endParaRPr lang="en-US"/>
        </a:p>
      </dgm:t>
    </dgm:pt>
    <dgm:pt modelId="{973078D5-2366-4EEA-B782-8D0481DE58DC}" type="pres">
      <dgm:prSet presAssocID="{50B28305-50F0-4910-B5A7-A1937CFC459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3B608-9D08-4FE1-B39B-03C709F523E8}" type="pres">
      <dgm:prSet presAssocID="{7868171C-42A8-4957-9F49-AA60E6282D1F}" presName="compNode" presStyleCnt="0"/>
      <dgm:spPr/>
    </dgm:pt>
    <dgm:pt modelId="{E632EC8D-D24F-45B5-AFAD-79A7AFCFAB20}" type="pres">
      <dgm:prSet presAssocID="{7868171C-42A8-4957-9F49-AA60E6282D1F}" presName="bgRect" presStyleLbl="bgShp" presStyleIdx="0" presStyleCnt="4"/>
      <dgm:spPr/>
    </dgm:pt>
    <dgm:pt modelId="{93D2C1FD-B69E-4194-8454-949CED9E163C}" type="pres">
      <dgm:prSet presAssocID="{7868171C-42A8-4957-9F49-AA60E6282D1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17FA4E6-FDA4-41A6-96F3-B46BA69E50CC}" type="pres">
      <dgm:prSet presAssocID="{7868171C-42A8-4957-9F49-AA60E6282D1F}" presName="spaceRect" presStyleCnt="0"/>
      <dgm:spPr/>
    </dgm:pt>
    <dgm:pt modelId="{2C84B2B2-DE28-43A2-88ED-16E041E03DDE}" type="pres">
      <dgm:prSet presAssocID="{7868171C-42A8-4957-9F49-AA60E6282D1F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E608A7C-887D-4D43-8C36-A30B4E62CCB9}" type="pres">
      <dgm:prSet presAssocID="{B5CB0D42-C75B-429D-ACFD-F25F2EBD6C65}" presName="sibTrans" presStyleCnt="0"/>
      <dgm:spPr/>
    </dgm:pt>
    <dgm:pt modelId="{2D65843F-F035-4835-976F-19C132763936}" type="pres">
      <dgm:prSet presAssocID="{6F99C86A-BDCF-4C85-B54E-1B9E73FB0345}" presName="compNode" presStyleCnt="0"/>
      <dgm:spPr/>
    </dgm:pt>
    <dgm:pt modelId="{0A2269D4-9B89-4E55-977F-E0CECA0E7D89}" type="pres">
      <dgm:prSet presAssocID="{6F99C86A-BDCF-4C85-B54E-1B9E73FB0345}" presName="bgRect" presStyleLbl="bgShp" presStyleIdx="1" presStyleCnt="4"/>
      <dgm:spPr/>
    </dgm:pt>
    <dgm:pt modelId="{530C90EC-4BAA-4DC3-978F-FD0C0D320863}" type="pres">
      <dgm:prSet presAssocID="{6F99C86A-BDCF-4C85-B54E-1B9E73FB034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BD94631C-70B2-4567-BC7C-17AFBE3EFAA2}" type="pres">
      <dgm:prSet presAssocID="{6F99C86A-BDCF-4C85-B54E-1B9E73FB0345}" presName="spaceRect" presStyleCnt="0"/>
      <dgm:spPr/>
    </dgm:pt>
    <dgm:pt modelId="{C9095F1F-A259-43AB-ADEA-836D507CC779}" type="pres">
      <dgm:prSet presAssocID="{6F99C86A-BDCF-4C85-B54E-1B9E73FB0345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56AAD8F-833C-464A-8B0E-6D0682F49B87}" type="pres">
      <dgm:prSet presAssocID="{7D6DC660-0C15-41A0-BCC6-349299E7DF8D}" presName="sibTrans" presStyleCnt="0"/>
      <dgm:spPr/>
    </dgm:pt>
    <dgm:pt modelId="{B8CA63B4-01B1-4B06-B03B-988CCBB57FE9}" type="pres">
      <dgm:prSet presAssocID="{9031C790-E3F6-4E23-9867-42B878C985FB}" presName="compNode" presStyleCnt="0"/>
      <dgm:spPr/>
    </dgm:pt>
    <dgm:pt modelId="{D7CC4F30-26D3-4654-9726-2739C6D4785C}" type="pres">
      <dgm:prSet presAssocID="{9031C790-E3F6-4E23-9867-42B878C985FB}" presName="bgRect" presStyleLbl="bgShp" presStyleIdx="2" presStyleCnt="4"/>
      <dgm:spPr/>
    </dgm:pt>
    <dgm:pt modelId="{6DF73FFD-0D81-463A-A17A-0A9B560B832B}" type="pres">
      <dgm:prSet presAssocID="{9031C790-E3F6-4E23-9867-42B878C985F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2E46A4F4-BB90-4713-B6D2-AE142F0CFD1D}" type="pres">
      <dgm:prSet presAssocID="{9031C790-E3F6-4E23-9867-42B878C985FB}" presName="spaceRect" presStyleCnt="0"/>
      <dgm:spPr/>
    </dgm:pt>
    <dgm:pt modelId="{09EC2D23-D9F9-490A-B4C2-12E36A626BAC}" type="pres">
      <dgm:prSet presAssocID="{9031C790-E3F6-4E23-9867-42B878C985FB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856FBC1-93A2-44DB-B4D8-B80C8F594D84}" type="pres">
      <dgm:prSet presAssocID="{9031C790-E3F6-4E23-9867-42B878C985FB}" presName="desTx" presStyleLbl="revTx" presStyleIdx="3" presStyleCnt="5">
        <dgm:presLayoutVars/>
      </dgm:prSet>
      <dgm:spPr/>
      <dgm:t>
        <a:bodyPr/>
        <a:lstStyle/>
        <a:p>
          <a:endParaRPr lang="en-US"/>
        </a:p>
      </dgm:t>
    </dgm:pt>
    <dgm:pt modelId="{A270D938-4462-42B3-B0EB-35644E654277}" type="pres">
      <dgm:prSet presAssocID="{2BF4B67E-C842-45E7-9B21-EE689F08A5B5}" presName="sibTrans" presStyleCnt="0"/>
      <dgm:spPr/>
    </dgm:pt>
    <dgm:pt modelId="{BD857613-01C0-4A6D-AE6F-589FAC373B31}" type="pres">
      <dgm:prSet presAssocID="{29EEBE13-67CD-4E62-B6E0-DFAC16B2203D}" presName="compNode" presStyleCnt="0"/>
      <dgm:spPr/>
    </dgm:pt>
    <dgm:pt modelId="{19433202-EB75-4CAD-9C02-6E0A370482B1}" type="pres">
      <dgm:prSet presAssocID="{29EEBE13-67CD-4E62-B6E0-DFAC16B2203D}" presName="bgRect" presStyleLbl="bgShp" presStyleIdx="3" presStyleCnt="4"/>
      <dgm:spPr/>
    </dgm:pt>
    <dgm:pt modelId="{595854A9-97A6-46BC-A61F-F5C676AD6113}" type="pres">
      <dgm:prSet presAssocID="{29EEBE13-67CD-4E62-B6E0-DFAC16B2203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8433CE1A-F760-4AF0-B9B9-5ECE22EDB76F}" type="pres">
      <dgm:prSet presAssocID="{29EEBE13-67CD-4E62-B6E0-DFAC16B2203D}" presName="spaceRect" presStyleCnt="0"/>
      <dgm:spPr/>
    </dgm:pt>
    <dgm:pt modelId="{FA06100B-68EA-43AD-9A95-5149050F46B9}" type="pres">
      <dgm:prSet presAssocID="{29EEBE13-67CD-4E62-B6E0-DFAC16B2203D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6BB2B-6FEF-450A-87BE-DD76664A5CF4}" type="presOf" srcId="{9031C790-E3F6-4E23-9867-42B878C985FB}" destId="{09EC2D23-D9F9-490A-B4C2-12E36A626BAC}" srcOrd="0" destOrd="0" presId="urn:microsoft.com/office/officeart/2018/2/layout/IconVerticalSolidList"/>
    <dgm:cxn modelId="{84DA3801-7ED6-4C69-A627-AAFE175B1CE3}" type="presOf" srcId="{1975221F-1D61-4367-880F-B91DEC2837B5}" destId="{D856FBC1-93A2-44DB-B4D8-B80C8F594D84}" srcOrd="0" destOrd="1" presId="urn:microsoft.com/office/officeart/2018/2/layout/IconVerticalSolidList"/>
    <dgm:cxn modelId="{7527E990-7CE2-49B3-89B2-53A6583E9618}" srcId="{9031C790-E3F6-4E23-9867-42B878C985FB}" destId="{4CA2B35C-C73C-42A9-920B-0C3A6D6A83ED}" srcOrd="0" destOrd="0" parTransId="{FEB24DE7-2F91-4CB0-9C47-E90A6054EFC4}" sibTransId="{4D9BAAC3-FD66-4957-94BB-66C22D30A4CF}"/>
    <dgm:cxn modelId="{F5D93BC7-A2AE-4599-BB20-EE056F8F2680}" type="presOf" srcId="{29EEBE13-67CD-4E62-B6E0-DFAC16B2203D}" destId="{FA06100B-68EA-43AD-9A95-5149050F46B9}" srcOrd="0" destOrd="0" presId="urn:microsoft.com/office/officeart/2018/2/layout/IconVerticalSolidList"/>
    <dgm:cxn modelId="{0943E4C5-8460-41E9-95D6-F3B4DC6F2052}" type="presOf" srcId="{6F99C86A-BDCF-4C85-B54E-1B9E73FB0345}" destId="{C9095F1F-A259-43AB-ADEA-836D507CC779}" srcOrd="0" destOrd="0" presId="urn:microsoft.com/office/officeart/2018/2/layout/IconVerticalSolidList"/>
    <dgm:cxn modelId="{81E46483-D2A1-4A6A-B904-0FD2BFB3B6ED}" type="presOf" srcId="{50B28305-50F0-4910-B5A7-A1937CFC4590}" destId="{973078D5-2366-4EEA-B782-8D0481DE58DC}" srcOrd="0" destOrd="0" presId="urn:microsoft.com/office/officeart/2018/2/layout/IconVerticalSolidList"/>
    <dgm:cxn modelId="{9F3D83F2-3B76-462E-BAD8-DE44B0CFCB00}" srcId="{9031C790-E3F6-4E23-9867-42B878C985FB}" destId="{1975221F-1D61-4367-880F-B91DEC2837B5}" srcOrd="1" destOrd="0" parTransId="{9044416F-983D-425B-9C81-35792BD1C4E1}" sibTransId="{F1C43D3D-E33B-4836-91A3-D89DFD39F224}"/>
    <dgm:cxn modelId="{A3C0158A-1C73-4449-B085-5CC3B3D95B5C}" srcId="{50B28305-50F0-4910-B5A7-A1937CFC4590}" destId="{6F99C86A-BDCF-4C85-B54E-1B9E73FB0345}" srcOrd="1" destOrd="0" parTransId="{0F70FFFB-282E-4595-9249-A52D69BD2FBE}" sibTransId="{7D6DC660-0C15-41A0-BCC6-349299E7DF8D}"/>
    <dgm:cxn modelId="{C78E7D69-5C3F-46EE-9564-52886890F200}" srcId="{50B28305-50F0-4910-B5A7-A1937CFC4590}" destId="{29EEBE13-67CD-4E62-B6E0-DFAC16B2203D}" srcOrd="3" destOrd="0" parTransId="{BE29300B-E89E-4C41-A9F1-DB1810219156}" sibTransId="{C8F19BA7-9B16-4600-97D5-DDE0A3361809}"/>
    <dgm:cxn modelId="{B11CA857-B9F6-4B28-B392-77939666A3EF}" type="presOf" srcId="{4CA2B35C-C73C-42A9-920B-0C3A6D6A83ED}" destId="{D856FBC1-93A2-44DB-B4D8-B80C8F594D84}" srcOrd="0" destOrd="0" presId="urn:microsoft.com/office/officeart/2018/2/layout/IconVerticalSolidList"/>
    <dgm:cxn modelId="{E2EB4769-F1B4-43E3-BDE9-6EF41C97334E}" type="presOf" srcId="{7868171C-42A8-4957-9F49-AA60E6282D1F}" destId="{2C84B2B2-DE28-43A2-88ED-16E041E03DDE}" srcOrd="0" destOrd="0" presId="urn:microsoft.com/office/officeart/2018/2/layout/IconVerticalSolidList"/>
    <dgm:cxn modelId="{BA079FBA-D806-4262-95E4-8C4032954636}" srcId="{50B28305-50F0-4910-B5A7-A1937CFC4590}" destId="{7868171C-42A8-4957-9F49-AA60E6282D1F}" srcOrd="0" destOrd="0" parTransId="{5F924D82-0217-47FA-8169-11678AF94451}" sibTransId="{B5CB0D42-C75B-429D-ACFD-F25F2EBD6C65}"/>
    <dgm:cxn modelId="{EEC215DF-3961-410B-99DC-42A31E33A95B}" srcId="{50B28305-50F0-4910-B5A7-A1937CFC4590}" destId="{9031C790-E3F6-4E23-9867-42B878C985FB}" srcOrd="2" destOrd="0" parTransId="{F432FFF8-8E69-40F4-966D-6AAECF5A671C}" sibTransId="{2BF4B67E-C842-45E7-9B21-EE689F08A5B5}"/>
    <dgm:cxn modelId="{96354B34-0D26-4ADE-AD4E-66CA9C3965E8}" type="presParOf" srcId="{973078D5-2366-4EEA-B782-8D0481DE58DC}" destId="{AAA3B608-9D08-4FE1-B39B-03C709F523E8}" srcOrd="0" destOrd="0" presId="urn:microsoft.com/office/officeart/2018/2/layout/IconVerticalSolidList"/>
    <dgm:cxn modelId="{DCFC452F-0B3D-409C-AC3E-EE1134E3CEB6}" type="presParOf" srcId="{AAA3B608-9D08-4FE1-B39B-03C709F523E8}" destId="{E632EC8D-D24F-45B5-AFAD-79A7AFCFAB20}" srcOrd="0" destOrd="0" presId="urn:microsoft.com/office/officeart/2018/2/layout/IconVerticalSolidList"/>
    <dgm:cxn modelId="{CD641929-1BDB-4AE6-8E30-3EF17DEE5297}" type="presParOf" srcId="{AAA3B608-9D08-4FE1-B39B-03C709F523E8}" destId="{93D2C1FD-B69E-4194-8454-949CED9E163C}" srcOrd="1" destOrd="0" presId="urn:microsoft.com/office/officeart/2018/2/layout/IconVerticalSolidList"/>
    <dgm:cxn modelId="{8FD81E4E-07A9-49C6-B819-18BD0E5749EF}" type="presParOf" srcId="{AAA3B608-9D08-4FE1-B39B-03C709F523E8}" destId="{B17FA4E6-FDA4-41A6-96F3-B46BA69E50CC}" srcOrd="2" destOrd="0" presId="urn:microsoft.com/office/officeart/2018/2/layout/IconVerticalSolidList"/>
    <dgm:cxn modelId="{C4947894-F93A-4359-B91C-2DDD1C665C44}" type="presParOf" srcId="{AAA3B608-9D08-4FE1-B39B-03C709F523E8}" destId="{2C84B2B2-DE28-43A2-88ED-16E041E03DDE}" srcOrd="3" destOrd="0" presId="urn:microsoft.com/office/officeart/2018/2/layout/IconVerticalSolidList"/>
    <dgm:cxn modelId="{D9BCA21D-282E-4CC0-8E8E-55021953619C}" type="presParOf" srcId="{973078D5-2366-4EEA-B782-8D0481DE58DC}" destId="{CE608A7C-887D-4D43-8C36-A30B4E62CCB9}" srcOrd="1" destOrd="0" presId="urn:microsoft.com/office/officeart/2018/2/layout/IconVerticalSolidList"/>
    <dgm:cxn modelId="{75F2D6DA-53FD-40D3-8283-B0AEB6627736}" type="presParOf" srcId="{973078D5-2366-4EEA-B782-8D0481DE58DC}" destId="{2D65843F-F035-4835-976F-19C132763936}" srcOrd="2" destOrd="0" presId="urn:microsoft.com/office/officeart/2018/2/layout/IconVerticalSolidList"/>
    <dgm:cxn modelId="{2A1A4F38-82C3-41A3-85A6-8017ACCC4D0E}" type="presParOf" srcId="{2D65843F-F035-4835-976F-19C132763936}" destId="{0A2269D4-9B89-4E55-977F-E0CECA0E7D89}" srcOrd="0" destOrd="0" presId="urn:microsoft.com/office/officeart/2018/2/layout/IconVerticalSolidList"/>
    <dgm:cxn modelId="{F8FB765B-C59B-43E3-9DF2-B6A2AB3EA289}" type="presParOf" srcId="{2D65843F-F035-4835-976F-19C132763936}" destId="{530C90EC-4BAA-4DC3-978F-FD0C0D320863}" srcOrd="1" destOrd="0" presId="urn:microsoft.com/office/officeart/2018/2/layout/IconVerticalSolidList"/>
    <dgm:cxn modelId="{911234F6-25F1-461B-BE14-DD356C588986}" type="presParOf" srcId="{2D65843F-F035-4835-976F-19C132763936}" destId="{BD94631C-70B2-4567-BC7C-17AFBE3EFAA2}" srcOrd="2" destOrd="0" presId="urn:microsoft.com/office/officeart/2018/2/layout/IconVerticalSolidList"/>
    <dgm:cxn modelId="{42AFF244-2EC5-4A8A-978B-8A0E8555BE51}" type="presParOf" srcId="{2D65843F-F035-4835-976F-19C132763936}" destId="{C9095F1F-A259-43AB-ADEA-836D507CC779}" srcOrd="3" destOrd="0" presId="urn:microsoft.com/office/officeart/2018/2/layout/IconVerticalSolidList"/>
    <dgm:cxn modelId="{35197810-F6E5-4326-A24C-12EAC3EBDFE8}" type="presParOf" srcId="{973078D5-2366-4EEA-B782-8D0481DE58DC}" destId="{456AAD8F-833C-464A-8B0E-6D0682F49B87}" srcOrd="3" destOrd="0" presId="urn:microsoft.com/office/officeart/2018/2/layout/IconVerticalSolidList"/>
    <dgm:cxn modelId="{36D4C794-E56D-4367-A828-F4775A111F9B}" type="presParOf" srcId="{973078D5-2366-4EEA-B782-8D0481DE58DC}" destId="{B8CA63B4-01B1-4B06-B03B-988CCBB57FE9}" srcOrd="4" destOrd="0" presId="urn:microsoft.com/office/officeart/2018/2/layout/IconVerticalSolidList"/>
    <dgm:cxn modelId="{B608B4C4-EB7C-4D05-B486-DD38877F8C3B}" type="presParOf" srcId="{B8CA63B4-01B1-4B06-B03B-988CCBB57FE9}" destId="{D7CC4F30-26D3-4654-9726-2739C6D4785C}" srcOrd="0" destOrd="0" presId="urn:microsoft.com/office/officeart/2018/2/layout/IconVerticalSolidList"/>
    <dgm:cxn modelId="{C0C1B87B-730F-45FE-A587-618ABF5359DD}" type="presParOf" srcId="{B8CA63B4-01B1-4B06-B03B-988CCBB57FE9}" destId="{6DF73FFD-0D81-463A-A17A-0A9B560B832B}" srcOrd="1" destOrd="0" presId="urn:microsoft.com/office/officeart/2018/2/layout/IconVerticalSolidList"/>
    <dgm:cxn modelId="{DA3C454F-3083-42D6-9ABD-1ADEAEA25DB2}" type="presParOf" srcId="{B8CA63B4-01B1-4B06-B03B-988CCBB57FE9}" destId="{2E46A4F4-BB90-4713-B6D2-AE142F0CFD1D}" srcOrd="2" destOrd="0" presId="urn:microsoft.com/office/officeart/2018/2/layout/IconVerticalSolidList"/>
    <dgm:cxn modelId="{64EDE8E1-F969-47EF-90F0-D30BC96F3C87}" type="presParOf" srcId="{B8CA63B4-01B1-4B06-B03B-988CCBB57FE9}" destId="{09EC2D23-D9F9-490A-B4C2-12E36A626BAC}" srcOrd="3" destOrd="0" presId="urn:microsoft.com/office/officeart/2018/2/layout/IconVerticalSolidList"/>
    <dgm:cxn modelId="{6B5B097A-3210-4A9B-8467-D0CB6EC9E67F}" type="presParOf" srcId="{B8CA63B4-01B1-4B06-B03B-988CCBB57FE9}" destId="{D856FBC1-93A2-44DB-B4D8-B80C8F594D84}" srcOrd="4" destOrd="0" presId="urn:microsoft.com/office/officeart/2018/2/layout/IconVerticalSolidList"/>
    <dgm:cxn modelId="{70E16332-0E14-4AB6-AA06-83A87341191A}" type="presParOf" srcId="{973078D5-2366-4EEA-B782-8D0481DE58DC}" destId="{A270D938-4462-42B3-B0EB-35644E654277}" srcOrd="5" destOrd="0" presId="urn:microsoft.com/office/officeart/2018/2/layout/IconVerticalSolidList"/>
    <dgm:cxn modelId="{B667A4AA-E1B6-4D8C-9AE4-EDD7DE866BC6}" type="presParOf" srcId="{973078D5-2366-4EEA-B782-8D0481DE58DC}" destId="{BD857613-01C0-4A6D-AE6F-589FAC373B31}" srcOrd="6" destOrd="0" presId="urn:microsoft.com/office/officeart/2018/2/layout/IconVerticalSolidList"/>
    <dgm:cxn modelId="{67291E44-E0BF-43FC-8A26-0B72DE8E0A4E}" type="presParOf" srcId="{BD857613-01C0-4A6D-AE6F-589FAC373B31}" destId="{19433202-EB75-4CAD-9C02-6E0A370482B1}" srcOrd="0" destOrd="0" presId="urn:microsoft.com/office/officeart/2018/2/layout/IconVerticalSolidList"/>
    <dgm:cxn modelId="{E53825F3-DCB1-406A-960A-9276C815905E}" type="presParOf" srcId="{BD857613-01C0-4A6D-AE6F-589FAC373B31}" destId="{595854A9-97A6-46BC-A61F-F5C676AD6113}" srcOrd="1" destOrd="0" presId="urn:microsoft.com/office/officeart/2018/2/layout/IconVerticalSolidList"/>
    <dgm:cxn modelId="{27C788D6-C4B6-4A89-9BD9-66F07509EA1C}" type="presParOf" srcId="{BD857613-01C0-4A6D-AE6F-589FAC373B31}" destId="{8433CE1A-F760-4AF0-B9B9-5ECE22EDB76F}" srcOrd="2" destOrd="0" presId="urn:microsoft.com/office/officeart/2018/2/layout/IconVerticalSolidList"/>
    <dgm:cxn modelId="{D76A5B0F-5579-4E8A-AA19-B5582E3851C6}" type="presParOf" srcId="{BD857613-01C0-4A6D-AE6F-589FAC373B31}" destId="{FA06100B-68EA-43AD-9A95-5149050F46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69D219-5290-4CE6-94C0-7BE385EE1F9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F32F034-2275-4AD4-B6F2-53E9EE2BFD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Objectives</a:t>
          </a:r>
        </a:p>
      </dgm:t>
    </dgm:pt>
    <dgm:pt modelId="{2203C61D-869F-414B-A017-9CF78F5A809E}" type="parTrans" cxnId="{E43400C1-F2E1-43F5-A567-6FDBF84D204C}">
      <dgm:prSet/>
      <dgm:spPr/>
      <dgm:t>
        <a:bodyPr/>
        <a:lstStyle/>
        <a:p>
          <a:endParaRPr lang="en-US"/>
        </a:p>
      </dgm:t>
    </dgm:pt>
    <dgm:pt modelId="{DA28E58B-08F5-446C-80C0-662651179CFC}" type="sibTrans" cxnId="{E43400C1-F2E1-43F5-A567-6FDBF84D204C}">
      <dgm:prSet/>
      <dgm:spPr/>
      <dgm:t>
        <a:bodyPr/>
        <a:lstStyle/>
        <a:p>
          <a:endParaRPr lang="en-US"/>
        </a:p>
      </dgm:t>
    </dgm:pt>
    <dgm:pt modelId="{742E8EA5-50F8-4DFB-B9C7-3FB4DD2180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Provide orientation to the evaluation process</a:t>
          </a:r>
        </a:p>
      </dgm:t>
    </dgm:pt>
    <dgm:pt modelId="{BDC13546-C15B-40A3-A339-CBB17A78738C}" type="parTrans" cxnId="{808F3790-6021-4BC6-8C35-B9283FCFE7C1}">
      <dgm:prSet/>
      <dgm:spPr/>
      <dgm:t>
        <a:bodyPr/>
        <a:lstStyle/>
        <a:p>
          <a:endParaRPr lang="en-US"/>
        </a:p>
      </dgm:t>
    </dgm:pt>
    <dgm:pt modelId="{D3FF49CC-7F23-47F1-8C5C-AA1F32DB5F56}" type="sibTrans" cxnId="{808F3790-6021-4BC6-8C35-B9283FCFE7C1}">
      <dgm:prSet/>
      <dgm:spPr/>
      <dgm:t>
        <a:bodyPr/>
        <a:lstStyle/>
        <a:p>
          <a:endParaRPr lang="en-US"/>
        </a:p>
      </dgm:t>
    </dgm:pt>
    <dgm:pt modelId="{7DB73BB5-5694-4216-80E2-D11707D7C1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Share resources</a:t>
          </a:r>
          <a:endParaRPr lang="en-US" dirty="0"/>
        </a:p>
      </dgm:t>
    </dgm:pt>
    <dgm:pt modelId="{11D59C0E-1AC5-4F08-9A51-065BBA562462}" type="parTrans" cxnId="{2772E394-441B-4B5D-8238-6416FAFE0F22}">
      <dgm:prSet/>
      <dgm:spPr/>
      <dgm:t>
        <a:bodyPr/>
        <a:lstStyle/>
        <a:p>
          <a:endParaRPr lang="en-US"/>
        </a:p>
      </dgm:t>
    </dgm:pt>
    <dgm:pt modelId="{8AEFE644-041F-4D52-BD8D-CBE5DEB73CE2}" type="sibTrans" cxnId="{2772E394-441B-4B5D-8238-6416FAFE0F22}">
      <dgm:prSet/>
      <dgm:spPr/>
      <dgm:t>
        <a:bodyPr/>
        <a:lstStyle/>
        <a:p>
          <a:endParaRPr lang="en-US"/>
        </a:p>
      </dgm:t>
    </dgm:pt>
    <dgm:pt modelId="{F7FD0D96-D786-40D7-90BB-3C2DF03316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Learning Outcomes</a:t>
          </a:r>
        </a:p>
      </dgm:t>
    </dgm:pt>
    <dgm:pt modelId="{2F30E22B-66CD-40CD-8954-DE8F94F7973F}" type="parTrans" cxnId="{FAF2F9DB-FDE5-493B-96C0-0EA267BA8130}">
      <dgm:prSet/>
      <dgm:spPr/>
      <dgm:t>
        <a:bodyPr/>
        <a:lstStyle/>
        <a:p>
          <a:endParaRPr lang="en-US"/>
        </a:p>
      </dgm:t>
    </dgm:pt>
    <dgm:pt modelId="{B1B08393-6E2A-42EE-8FC1-B2A9C006087B}" type="sibTrans" cxnId="{FAF2F9DB-FDE5-493B-96C0-0EA267BA8130}">
      <dgm:prSet/>
      <dgm:spPr/>
      <dgm:t>
        <a:bodyPr/>
        <a:lstStyle/>
        <a:p>
          <a:endParaRPr lang="en-US"/>
        </a:p>
      </dgm:t>
    </dgm:pt>
    <dgm:pt modelId="{4204CF81-BA6D-420C-8156-FE217AE61C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 basic steps</a:t>
          </a:r>
        </a:p>
      </dgm:t>
    </dgm:pt>
    <dgm:pt modelId="{04712551-D8F7-4BDF-A613-CF7F493DAC9A}" type="parTrans" cxnId="{7EEC8853-3618-471D-965A-6BD8FF1E6D2D}">
      <dgm:prSet/>
      <dgm:spPr/>
      <dgm:t>
        <a:bodyPr/>
        <a:lstStyle/>
        <a:p>
          <a:endParaRPr lang="en-US"/>
        </a:p>
      </dgm:t>
    </dgm:pt>
    <dgm:pt modelId="{C36D558F-AB68-426A-A60F-AED7FEAD8276}" type="sibTrans" cxnId="{7EEC8853-3618-471D-965A-6BD8FF1E6D2D}">
      <dgm:prSet/>
      <dgm:spPr/>
      <dgm:t>
        <a:bodyPr/>
        <a:lstStyle/>
        <a:p>
          <a:endParaRPr lang="en-US"/>
        </a:p>
      </dgm:t>
    </dgm:pt>
    <dgm:pt modelId="{30933F48-CF18-4286-9576-63BF686317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Feel more interested </a:t>
          </a:r>
        </a:p>
      </dgm:t>
    </dgm:pt>
    <dgm:pt modelId="{A4EC4D73-7EC7-46F2-97B1-6D10A0D48336}" type="parTrans" cxnId="{EFA212F5-256A-42A2-9658-C040A82D73B7}">
      <dgm:prSet/>
      <dgm:spPr/>
      <dgm:t>
        <a:bodyPr/>
        <a:lstStyle/>
        <a:p>
          <a:endParaRPr lang="en-US"/>
        </a:p>
      </dgm:t>
    </dgm:pt>
    <dgm:pt modelId="{A3D9E7ED-61DC-4506-A29B-FC69AA5142CF}" type="sibTrans" cxnId="{EFA212F5-256A-42A2-9658-C040A82D73B7}">
      <dgm:prSet/>
      <dgm:spPr/>
      <dgm:t>
        <a:bodyPr/>
        <a:lstStyle/>
        <a:p>
          <a:endParaRPr lang="en-US"/>
        </a:p>
      </dgm:t>
    </dgm:pt>
    <dgm:pt modelId="{01E47822-2977-4313-AE79-E52A81B024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Have ideas for next steps</a:t>
          </a:r>
        </a:p>
      </dgm:t>
    </dgm:pt>
    <dgm:pt modelId="{9DFE50E4-A8B2-4503-BF4F-3A729648B344}" type="parTrans" cxnId="{867FA7CD-04FF-4FB0-ABF5-761309B82590}">
      <dgm:prSet/>
      <dgm:spPr/>
      <dgm:t>
        <a:bodyPr/>
        <a:lstStyle/>
        <a:p>
          <a:endParaRPr lang="en-US"/>
        </a:p>
      </dgm:t>
    </dgm:pt>
    <dgm:pt modelId="{313B5E8D-897D-485F-8721-DA4811ABF79F}" type="sibTrans" cxnId="{867FA7CD-04FF-4FB0-ABF5-761309B82590}">
      <dgm:prSet/>
      <dgm:spPr/>
      <dgm:t>
        <a:bodyPr/>
        <a:lstStyle/>
        <a:p>
          <a:endParaRPr lang="en-US"/>
        </a:p>
      </dgm:t>
    </dgm:pt>
    <dgm:pt modelId="{A1B160ED-BFA9-FC4A-BF6C-9B44155AB1C0}" type="pres">
      <dgm:prSet presAssocID="{0F69D219-5290-4CE6-94C0-7BE385EE1F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C881F0-5424-FB42-8F48-D355BCB0F29F}" type="pres">
      <dgm:prSet presAssocID="{3F32F034-2275-4AD4-B6F2-53E9EE2BFD77}" presName="parentLin" presStyleCnt="0"/>
      <dgm:spPr/>
    </dgm:pt>
    <dgm:pt modelId="{AD44621B-FD09-C946-BEBC-9BFC38EA9A8F}" type="pres">
      <dgm:prSet presAssocID="{3F32F034-2275-4AD4-B6F2-53E9EE2BFD7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DC8BB9A-139A-BC42-93D8-FAC66EF5118C}" type="pres">
      <dgm:prSet presAssocID="{3F32F034-2275-4AD4-B6F2-53E9EE2BFD7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0A5E54-D98A-0140-A8AE-2412EAC38DE3}" type="pres">
      <dgm:prSet presAssocID="{3F32F034-2275-4AD4-B6F2-53E9EE2BFD77}" presName="negativeSpace" presStyleCnt="0"/>
      <dgm:spPr/>
    </dgm:pt>
    <dgm:pt modelId="{7EB05F8F-0E8A-8744-B67F-8CCC5ED928B0}" type="pres">
      <dgm:prSet presAssocID="{3F32F034-2275-4AD4-B6F2-53E9EE2BFD7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B11C0-DE28-5049-A0C1-7AC932FCBF1C}" type="pres">
      <dgm:prSet presAssocID="{DA28E58B-08F5-446C-80C0-662651179CFC}" presName="spaceBetweenRectangles" presStyleCnt="0"/>
      <dgm:spPr/>
    </dgm:pt>
    <dgm:pt modelId="{1D9F8FB7-323E-BE42-B798-980C93E194A6}" type="pres">
      <dgm:prSet presAssocID="{F7FD0D96-D786-40D7-90BB-3C2DF03316E4}" presName="parentLin" presStyleCnt="0"/>
      <dgm:spPr/>
    </dgm:pt>
    <dgm:pt modelId="{BA4033F0-454C-7544-A59B-7F8A3FD0527C}" type="pres">
      <dgm:prSet presAssocID="{F7FD0D96-D786-40D7-90BB-3C2DF03316E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5F0B0C8-390D-464C-9876-2F9D24D963D8}" type="pres">
      <dgm:prSet presAssocID="{F7FD0D96-D786-40D7-90BB-3C2DF03316E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35000-3718-1449-A2F5-947193DA9885}" type="pres">
      <dgm:prSet presAssocID="{F7FD0D96-D786-40D7-90BB-3C2DF03316E4}" presName="negativeSpace" presStyleCnt="0"/>
      <dgm:spPr/>
    </dgm:pt>
    <dgm:pt modelId="{AFF71A42-28B5-9647-A677-3737C1FBAF77}" type="pres">
      <dgm:prSet presAssocID="{F7FD0D96-D786-40D7-90BB-3C2DF03316E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3D39A7-F553-5844-B1D6-94AC9B2C5208}" type="presOf" srcId="{F7FD0D96-D786-40D7-90BB-3C2DF03316E4}" destId="{BA4033F0-454C-7544-A59B-7F8A3FD0527C}" srcOrd="0" destOrd="0" presId="urn:microsoft.com/office/officeart/2005/8/layout/list1"/>
    <dgm:cxn modelId="{4BACB032-5F60-C84A-882B-12AFFA4469CD}" type="presOf" srcId="{3F32F034-2275-4AD4-B6F2-53E9EE2BFD77}" destId="{3DC8BB9A-139A-BC42-93D8-FAC66EF5118C}" srcOrd="1" destOrd="0" presId="urn:microsoft.com/office/officeart/2005/8/layout/list1"/>
    <dgm:cxn modelId="{7EEC8853-3618-471D-965A-6BD8FF1E6D2D}" srcId="{F7FD0D96-D786-40D7-90BB-3C2DF03316E4}" destId="{4204CF81-BA6D-420C-8156-FE217AE61C4A}" srcOrd="0" destOrd="0" parTransId="{04712551-D8F7-4BDF-A613-CF7F493DAC9A}" sibTransId="{C36D558F-AB68-426A-A60F-AED7FEAD8276}"/>
    <dgm:cxn modelId="{2772E394-441B-4B5D-8238-6416FAFE0F22}" srcId="{3F32F034-2275-4AD4-B6F2-53E9EE2BFD77}" destId="{7DB73BB5-5694-4216-80E2-D11707D7C1D2}" srcOrd="1" destOrd="0" parTransId="{11D59C0E-1AC5-4F08-9A51-065BBA562462}" sibTransId="{8AEFE644-041F-4D52-BD8D-CBE5DEB73CE2}"/>
    <dgm:cxn modelId="{AB6271E0-6CA6-514A-BD07-3FF9BC9ADA1F}" type="presOf" srcId="{30933F48-CF18-4286-9576-63BF68631732}" destId="{AFF71A42-28B5-9647-A677-3737C1FBAF77}" srcOrd="0" destOrd="1" presId="urn:microsoft.com/office/officeart/2005/8/layout/list1"/>
    <dgm:cxn modelId="{808F3790-6021-4BC6-8C35-B9283FCFE7C1}" srcId="{3F32F034-2275-4AD4-B6F2-53E9EE2BFD77}" destId="{742E8EA5-50F8-4DFB-B9C7-3FB4DD2180B0}" srcOrd="0" destOrd="0" parTransId="{BDC13546-C15B-40A3-A339-CBB17A78738C}" sibTransId="{D3FF49CC-7F23-47F1-8C5C-AA1F32DB5F56}"/>
    <dgm:cxn modelId="{2F253F9A-2F93-1445-A8DB-2ABBB8A3C9F8}" type="presOf" srcId="{742E8EA5-50F8-4DFB-B9C7-3FB4DD2180B0}" destId="{7EB05F8F-0E8A-8744-B67F-8CCC5ED928B0}" srcOrd="0" destOrd="0" presId="urn:microsoft.com/office/officeart/2005/8/layout/list1"/>
    <dgm:cxn modelId="{E7512F2B-C513-0F46-9AEB-9CADD9F38293}" type="presOf" srcId="{F7FD0D96-D786-40D7-90BB-3C2DF03316E4}" destId="{55F0B0C8-390D-464C-9876-2F9D24D963D8}" srcOrd="1" destOrd="0" presId="urn:microsoft.com/office/officeart/2005/8/layout/list1"/>
    <dgm:cxn modelId="{EFA212F5-256A-42A2-9658-C040A82D73B7}" srcId="{F7FD0D96-D786-40D7-90BB-3C2DF03316E4}" destId="{30933F48-CF18-4286-9576-63BF68631732}" srcOrd="1" destOrd="0" parTransId="{A4EC4D73-7EC7-46F2-97B1-6D10A0D48336}" sibTransId="{A3D9E7ED-61DC-4506-A29B-FC69AA5142CF}"/>
    <dgm:cxn modelId="{FAF2F9DB-FDE5-493B-96C0-0EA267BA8130}" srcId="{0F69D219-5290-4CE6-94C0-7BE385EE1F93}" destId="{F7FD0D96-D786-40D7-90BB-3C2DF03316E4}" srcOrd="1" destOrd="0" parTransId="{2F30E22B-66CD-40CD-8954-DE8F94F7973F}" sibTransId="{B1B08393-6E2A-42EE-8FC1-B2A9C006087B}"/>
    <dgm:cxn modelId="{09C1BB07-3B9F-D947-8529-994EFE4071CC}" type="presOf" srcId="{3F32F034-2275-4AD4-B6F2-53E9EE2BFD77}" destId="{AD44621B-FD09-C946-BEBC-9BFC38EA9A8F}" srcOrd="0" destOrd="0" presId="urn:microsoft.com/office/officeart/2005/8/layout/list1"/>
    <dgm:cxn modelId="{5E46C8AD-5AE5-8A43-B280-D0DBE1B66522}" type="presOf" srcId="{7DB73BB5-5694-4216-80E2-D11707D7C1D2}" destId="{7EB05F8F-0E8A-8744-B67F-8CCC5ED928B0}" srcOrd="0" destOrd="1" presId="urn:microsoft.com/office/officeart/2005/8/layout/list1"/>
    <dgm:cxn modelId="{D5588B73-E498-124C-82FD-BC1F99C77367}" type="presOf" srcId="{01E47822-2977-4313-AE79-E52A81B024A1}" destId="{AFF71A42-28B5-9647-A677-3737C1FBAF77}" srcOrd="0" destOrd="2" presId="urn:microsoft.com/office/officeart/2005/8/layout/list1"/>
    <dgm:cxn modelId="{EC1353A3-14BB-9C47-A564-3B7640DEF419}" type="presOf" srcId="{4204CF81-BA6D-420C-8156-FE217AE61C4A}" destId="{AFF71A42-28B5-9647-A677-3737C1FBAF77}" srcOrd="0" destOrd="0" presId="urn:microsoft.com/office/officeart/2005/8/layout/list1"/>
    <dgm:cxn modelId="{867FA7CD-04FF-4FB0-ABF5-761309B82590}" srcId="{F7FD0D96-D786-40D7-90BB-3C2DF03316E4}" destId="{01E47822-2977-4313-AE79-E52A81B024A1}" srcOrd="2" destOrd="0" parTransId="{9DFE50E4-A8B2-4503-BF4F-3A729648B344}" sibTransId="{313B5E8D-897D-485F-8721-DA4811ABF79F}"/>
    <dgm:cxn modelId="{E43400C1-F2E1-43F5-A567-6FDBF84D204C}" srcId="{0F69D219-5290-4CE6-94C0-7BE385EE1F93}" destId="{3F32F034-2275-4AD4-B6F2-53E9EE2BFD77}" srcOrd="0" destOrd="0" parTransId="{2203C61D-869F-414B-A017-9CF78F5A809E}" sibTransId="{DA28E58B-08F5-446C-80C0-662651179CFC}"/>
    <dgm:cxn modelId="{30850826-21C8-CE4E-9FDA-BFF2736D091C}" type="presOf" srcId="{0F69D219-5290-4CE6-94C0-7BE385EE1F93}" destId="{A1B160ED-BFA9-FC4A-BF6C-9B44155AB1C0}" srcOrd="0" destOrd="0" presId="urn:microsoft.com/office/officeart/2005/8/layout/list1"/>
    <dgm:cxn modelId="{934990EF-1A02-E445-825C-B9FFBC417A60}" type="presParOf" srcId="{A1B160ED-BFA9-FC4A-BF6C-9B44155AB1C0}" destId="{68C881F0-5424-FB42-8F48-D355BCB0F29F}" srcOrd="0" destOrd="0" presId="urn:microsoft.com/office/officeart/2005/8/layout/list1"/>
    <dgm:cxn modelId="{93DE6EB9-6E81-604F-8159-BF0E4579F9DD}" type="presParOf" srcId="{68C881F0-5424-FB42-8F48-D355BCB0F29F}" destId="{AD44621B-FD09-C946-BEBC-9BFC38EA9A8F}" srcOrd="0" destOrd="0" presId="urn:microsoft.com/office/officeart/2005/8/layout/list1"/>
    <dgm:cxn modelId="{EFB063F6-4357-584D-AA53-AE7118136DB3}" type="presParOf" srcId="{68C881F0-5424-FB42-8F48-D355BCB0F29F}" destId="{3DC8BB9A-139A-BC42-93D8-FAC66EF5118C}" srcOrd="1" destOrd="0" presId="urn:microsoft.com/office/officeart/2005/8/layout/list1"/>
    <dgm:cxn modelId="{4DEC0585-DAF8-D34D-9189-B9D5FB3E5B82}" type="presParOf" srcId="{A1B160ED-BFA9-FC4A-BF6C-9B44155AB1C0}" destId="{8E0A5E54-D98A-0140-A8AE-2412EAC38DE3}" srcOrd="1" destOrd="0" presId="urn:microsoft.com/office/officeart/2005/8/layout/list1"/>
    <dgm:cxn modelId="{FBA1628E-1616-6E42-A107-67B0E79DCDA1}" type="presParOf" srcId="{A1B160ED-BFA9-FC4A-BF6C-9B44155AB1C0}" destId="{7EB05F8F-0E8A-8744-B67F-8CCC5ED928B0}" srcOrd="2" destOrd="0" presId="urn:microsoft.com/office/officeart/2005/8/layout/list1"/>
    <dgm:cxn modelId="{0AE1A137-A448-D14C-AB3D-35DA8A7DA7D6}" type="presParOf" srcId="{A1B160ED-BFA9-FC4A-BF6C-9B44155AB1C0}" destId="{312B11C0-DE28-5049-A0C1-7AC932FCBF1C}" srcOrd="3" destOrd="0" presId="urn:microsoft.com/office/officeart/2005/8/layout/list1"/>
    <dgm:cxn modelId="{57FC59D1-1DE0-F34B-B5AD-38A9B722DCC8}" type="presParOf" srcId="{A1B160ED-BFA9-FC4A-BF6C-9B44155AB1C0}" destId="{1D9F8FB7-323E-BE42-B798-980C93E194A6}" srcOrd="4" destOrd="0" presId="urn:microsoft.com/office/officeart/2005/8/layout/list1"/>
    <dgm:cxn modelId="{51E80D16-2246-5143-AB9F-09FA5D91A047}" type="presParOf" srcId="{1D9F8FB7-323E-BE42-B798-980C93E194A6}" destId="{BA4033F0-454C-7544-A59B-7F8A3FD0527C}" srcOrd="0" destOrd="0" presId="urn:microsoft.com/office/officeart/2005/8/layout/list1"/>
    <dgm:cxn modelId="{C5EEC357-7EF2-D249-A622-1B1682EA8063}" type="presParOf" srcId="{1D9F8FB7-323E-BE42-B798-980C93E194A6}" destId="{55F0B0C8-390D-464C-9876-2F9D24D963D8}" srcOrd="1" destOrd="0" presId="urn:microsoft.com/office/officeart/2005/8/layout/list1"/>
    <dgm:cxn modelId="{C0AF200C-AB59-2E4C-95F0-144BF3601417}" type="presParOf" srcId="{A1B160ED-BFA9-FC4A-BF6C-9B44155AB1C0}" destId="{B1035000-3718-1449-A2F5-947193DA9885}" srcOrd="5" destOrd="0" presId="urn:microsoft.com/office/officeart/2005/8/layout/list1"/>
    <dgm:cxn modelId="{44DC1284-5A59-B24C-9AC0-62E053C32DF7}" type="presParOf" srcId="{A1B160ED-BFA9-FC4A-BF6C-9B44155AB1C0}" destId="{AFF71A42-28B5-9647-A677-3737C1FBAF7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75668F-8B4C-8B44-8E3C-5FB3EE0965D2}" type="doc">
      <dgm:prSet loTypeId="urn:microsoft.com/office/officeart/2009/3/layout/DescendingProcess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25638A8-31C6-964A-A0B7-D818B9D74081}">
      <dgm:prSet phldrT="[Text]" custT="1"/>
      <dgm:spPr/>
      <dgm:t>
        <a:bodyPr/>
        <a:lstStyle/>
        <a:p>
          <a:r>
            <a:rPr lang="en-US" sz="2800" dirty="0"/>
            <a:t>Little Experience or Knowledge</a:t>
          </a:r>
        </a:p>
      </dgm:t>
    </dgm:pt>
    <dgm:pt modelId="{A2926C92-C9C8-C245-9983-3733A00BA333}" type="parTrans" cxnId="{C7A33FAB-AD57-BC44-8302-89B1921DA162}">
      <dgm:prSet/>
      <dgm:spPr/>
      <dgm:t>
        <a:bodyPr/>
        <a:lstStyle/>
        <a:p>
          <a:endParaRPr lang="en-US"/>
        </a:p>
      </dgm:t>
    </dgm:pt>
    <dgm:pt modelId="{8FB7E6FF-471B-3B4D-9649-3B8E605AD272}" type="sibTrans" cxnId="{C7A33FAB-AD57-BC44-8302-89B1921DA162}">
      <dgm:prSet/>
      <dgm:spPr/>
      <dgm:t>
        <a:bodyPr/>
        <a:lstStyle/>
        <a:p>
          <a:endParaRPr lang="en-US"/>
        </a:p>
      </dgm:t>
    </dgm:pt>
    <dgm:pt modelId="{064C05E2-FC30-3947-80DE-3B4E26729FB8}">
      <dgm:prSet phldrT="[Text]" custT="1"/>
      <dgm:spPr/>
      <dgm:t>
        <a:bodyPr/>
        <a:lstStyle/>
        <a:p>
          <a:r>
            <a:rPr lang="en-US" sz="2800" dirty="0"/>
            <a:t>Substantial Experience or Knowledge</a:t>
          </a:r>
        </a:p>
      </dgm:t>
    </dgm:pt>
    <dgm:pt modelId="{016BD70C-49DD-5C41-A1A0-60FA5FF14F1E}" type="parTrans" cxnId="{B79B0C45-E2D9-2347-8462-14BC7E66EF40}">
      <dgm:prSet/>
      <dgm:spPr/>
      <dgm:t>
        <a:bodyPr/>
        <a:lstStyle/>
        <a:p>
          <a:endParaRPr lang="en-US"/>
        </a:p>
      </dgm:t>
    </dgm:pt>
    <dgm:pt modelId="{D1AAF53C-4133-A74C-A533-A5E11F72EB23}" type="sibTrans" cxnId="{B79B0C45-E2D9-2347-8462-14BC7E66EF40}">
      <dgm:prSet/>
      <dgm:spPr/>
      <dgm:t>
        <a:bodyPr/>
        <a:lstStyle/>
        <a:p>
          <a:endParaRPr lang="en-US"/>
        </a:p>
      </dgm:t>
    </dgm:pt>
    <dgm:pt modelId="{1EBF3800-E7B5-3148-BBDE-990608FA645A}" type="pres">
      <dgm:prSet presAssocID="{6A75668F-8B4C-8B44-8E3C-5FB3EE0965D2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4A4EA6D1-1F4C-C047-8337-D9BDCAE45630}" type="pres">
      <dgm:prSet presAssocID="{6A75668F-8B4C-8B44-8E3C-5FB3EE0965D2}" presName="arrowNode" presStyleLbl="node1" presStyleIdx="0" presStyleCnt="1" custAng="21373034" custScaleX="109284" custLinFactNeighborX="8584" custLinFactNeighborY="-67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accent2">
              <a:lumMod val="50000"/>
            </a:schemeClr>
          </a:solidFill>
        </a:ln>
      </dgm:spPr>
    </dgm:pt>
    <dgm:pt modelId="{BF80CE1B-D4C4-9644-8C82-605E856E7520}" type="pres">
      <dgm:prSet presAssocID="{D25638A8-31C6-964A-A0B7-D818B9D74081}" presName="txNode1" presStyleLbl="revTx" presStyleIdx="0" presStyleCnt="2" custLinFactNeighborX="1249" custLinFactNeighborY="25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C3E21-5F63-C84C-8981-59C79205E816}" type="pres">
      <dgm:prSet presAssocID="{064C05E2-FC30-3947-80DE-3B4E26729FB8}" presName="txNode2" presStyleLbl="revTx" presStyleIdx="1" presStyleCnt="2" custLinFactNeighborX="12656" custLinFactNeighborY="-8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9B0C45-E2D9-2347-8462-14BC7E66EF40}" srcId="{6A75668F-8B4C-8B44-8E3C-5FB3EE0965D2}" destId="{064C05E2-FC30-3947-80DE-3B4E26729FB8}" srcOrd="1" destOrd="0" parTransId="{016BD70C-49DD-5C41-A1A0-60FA5FF14F1E}" sibTransId="{D1AAF53C-4133-A74C-A533-A5E11F72EB23}"/>
    <dgm:cxn modelId="{88135F56-C2B3-D34E-8835-7FDC6624903D}" type="presOf" srcId="{D25638A8-31C6-964A-A0B7-D818B9D74081}" destId="{BF80CE1B-D4C4-9644-8C82-605E856E7520}" srcOrd="0" destOrd="0" presId="urn:microsoft.com/office/officeart/2009/3/layout/DescendingProcess"/>
    <dgm:cxn modelId="{C7A33FAB-AD57-BC44-8302-89B1921DA162}" srcId="{6A75668F-8B4C-8B44-8E3C-5FB3EE0965D2}" destId="{D25638A8-31C6-964A-A0B7-D818B9D74081}" srcOrd="0" destOrd="0" parTransId="{A2926C92-C9C8-C245-9983-3733A00BA333}" sibTransId="{8FB7E6FF-471B-3B4D-9649-3B8E605AD272}"/>
    <dgm:cxn modelId="{81748289-7012-0B45-A0A7-7AB3AA99FE88}" type="presOf" srcId="{6A75668F-8B4C-8B44-8E3C-5FB3EE0965D2}" destId="{1EBF3800-E7B5-3148-BBDE-990608FA645A}" srcOrd="0" destOrd="0" presId="urn:microsoft.com/office/officeart/2009/3/layout/DescendingProcess"/>
    <dgm:cxn modelId="{04DBB508-602B-CA4D-BCCF-D395D3C14D4C}" type="presOf" srcId="{064C05E2-FC30-3947-80DE-3B4E26729FB8}" destId="{EFCC3E21-5F63-C84C-8981-59C79205E816}" srcOrd="0" destOrd="0" presId="urn:microsoft.com/office/officeart/2009/3/layout/DescendingProcess"/>
    <dgm:cxn modelId="{1B8167FA-1838-1E45-8696-C3B222B5C30F}" type="presParOf" srcId="{1EBF3800-E7B5-3148-BBDE-990608FA645A}" destId="{4A4EA6D1-1F4C-C047-8337-D9BDCAE45630}" srcOrd="0" destOrd="0" presId="urn:microsoft.com/office/officeart/2009/3/layout/DescendingProcess"/>
    <dgm:cxn modelId="{268F590B-F759-EA46-817D-AFD9E25D5CDB}" type="presParOf" srcId="{1EBF3800-E7B5-3148-BBDE-990608FA645A}" destId="{BF80CE1B-D4C4-9644-8C82-605E856E7520}" srcOrd="1" destOrd="0" presId="urn:microsoft.com/office/officeart/2009/3/layout/DescendingProcess"/>
    <dgm:cxn modelId="{2AD1984B-85D2-8B48-BD52-49F6C404E3C4}" type="presParOf" srcId="{1EBF3800-E7B5-3148-BBDE-990608FA645A}" destId="{EFCC3E21-5F63-C84C-8981-59C79205E816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688542-9089-4956-BC04-64DEBDC32A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C0C6596-7233-420E-A3F2-73FDDF7582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Provide accountability</a:t>
          </a:r>
        </a:p>
      </dgm:t>
    </dgm:pt>
    <dgm:pt modelId="{5BE7C07A-8435-4553-AF83-418E6BFCF519}" type="parTrans" cxnId="{491E9F54-5AE7-44E5-BD12-D2A64430D40C}">
      <dgm:prSet/>
      <dgm:spPr/>
      <dgm:t>
        <a:bodyPr/>
        <a:lstStyle/>
        <a:p>
          <a:endParaRPr lang="en-US"/>
        </a:p>
      </dgm:t>
    </dgm:pt>
    <dgm:pt modelId="{2B1C071F-4C63-4485-8130-485398F16FDE}" type="sibTrans" cxnId="{491E9F54-5AE7-44E5-BD12-D2A64430D40C}">
      <dgm:prSet/>
      <dgm:spPr/>
      <dgm:t>
        <a:bodyPr/>
        <a:lstStyle/>
        <a:p>
          <a:endParaRPr lang="en-US"/>
        </a:p>
      </dgm:t>
    </dgm:pt>
    <dgm:pt modelId="{8878441C-00EB-4282-8790-47C3F0DD18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Provide accountability: To co-workers, board, funders, stakeholders. </a:t>
          </a:r>
        </a:p>
      </dgm:t>
    </dgm:pt>
    <dgm:pt modelId="{650C60E1-9E7D-4586-B79D-D13697CE63C4}" type="parTrans" cxnId="{4F4BE70A-0E3E-4496-BFA1-FA74452679B0}">
      <dgm:prSet/>
      <dgm:spPr/>
      <dgm:t>
        <a:bodyPr/>
        <a:lstStyle/>
        <a:p>
          <a:endParaRPr lang="en-US"/>
        </a:p>
      </dgm:t>
    </dgm:pt>
    <dgm:pt modelId="{2F7B2F5D-5507-4749-B7C1-A22A87442C98}" type="sibTrans" cxnId="{4F4BE70A-0E3E-4496-BFA1-FA74452679B0}">
      <dgm:prSet/>
      <dgm:spPr/>
      <dgm:t>
        <a:bodyPr/>
        <a:lstStyle/>
        <a:p>
          <a:endParaRPr lang="en-US"/>
        </a:p>
      </dgm:t>
    </dgm:pt>
    <dgm:pt modelId="{73D551D3-6420-4CC9-BF7D-CDE9A84082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Improve</a:t>
          </a:r>
        </a:p>
      </dgm:t>
    </dgm:pt>
    <dgm:pt modelId="{28CB0560-02AB-4101-BF32-E5ED322D12A5}" type="parTrans" cxnId="{1EDFD8BF-CE64-4B48-B35F-B699D1FB10A0}">
      <dgm:prSet/>
      <dgm:spPr/>
      <dgm:t>
        <a:bodyPr/>
        <a:lstStyle/>
        <a:p>
          <a:endParaRPr lang="en-US"/>
        </a:p>
      </dgm:t>
    </dgm:pt>
    <dgm:pt modelId="{AEAAD127-2FA0-4480-B7A2-C96E81147017}" type="sibTrans" cxnId="{1EDFD8BF-CE64-4B48-B35F-B699D1FB10A0}">
      <dgm:prSet/>
      <dgm:spPr/>
      <dgm:t>
        <a:bodyPr/>
        <a:lstStyle/>
        <a:p>
          <a:endParaRPr lang="en-US"/>
        </a:p>
      </dgm:t>
    </dgm:pt>
    <dgm:pt modelId="{228B1F14-5677-414A-8BDB-3F6BB201A7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Continually improve program quality: what you do and how you do it.</a:t>
          </a:r>
        </a:p>
      </dgm:t>
    </dgm:pt>
    <dgm:pt modelId="{2EC991F5-8341-4986-9EDE-0947068BF9D4}" type="parTrans" cxnId="{A8F663CF-6FEC-418A-82E7-08AE21A319DE}">
      <dgm:prSet/>
      <dgm:spPr/>
      <dgm:t>
        <a:bodyPr/>
        <a:lstStyle/>
        <a:p>
          <a:endParaRPr lang="en-US"/>
        </a:p>
      </dgm:t>
    </dgm:pt>
    <dgm:pt modelId="{02642C75-397B-4AEB-AF37-439B2D1B478C}" type="sibTrans" cxnId="{A8F663CF-6FEC-418A-82E7-08AE21A319DE}">
      <dgm:prSet/>
      <dgm:spPr/>
      <dgm:t>
        <a:bodyPr/>
        <a:lstStyle/>
        <a:p>
          <a:endParaRPr lang="en-US"/>
        </a:p>
      </dgm:t>
    </dgm:pt>
    <dgm:pt modelId="{376CC2BE-9481-486A-BCFD-5C0C0097F0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Allocate</a:t>
          </a:r>
        </a:p>
      </dgm:t>
    </dgm:pt>
    <dgm:pt modelId="{E455A3AA-FFEE-49E4-8D76-5EB0935CFDF6}" type="parTrans" cxnId="{0061AD37-2A3F-4369-8EE1-DFE49B4B49EF}">
      <dgm:prSet/>
      <dgm:spPr/>
      <dgm:t>
        <a:bodyPr/>
        <a:lstStyle/>
        <a:p>
          <a:endParaRPr lang="en-US"/>
        </a:p>
      </dgm:t>
    </dgm:pt>
    <dgm:pt modelId="{92DC37C7-6E13-491A-BEB9-847A1C109473}" type="sibTrans" cxnId="{0061AD37-2A3F-4369-8EE1-DFE49B4B49EF}">
      <dgm:prSet/>
      <dgm:spPr/>
      <dgm:t>
        <a:bodyPr/>
        <a:lstStyle/>
        <a:p>
          <a:endParaRPr lang="en-US"/>
        </a:p>
      </dgm:t>
    </dgm:pt>
    <dgm:pt modelId="{A8D3754E-804A-4299-BEB8-611C1E5CD5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Allocate resources: direct resources toward programs and approaches that are more successful.</a:t>
          </a:r>
        </a:p>
      </dgm:t>
    </dgm:pt>
    <dgm:pt modelId="{9FF853F9-352C-4DD3-99A9-45FE7E65FC4B}" type="parTrans" cxnId="{58E69638-DACD-4860-870F-DDE24C3F4C02}">
      <dgm:prSet/>
      <dgm:spPr/>
      <dgm:t>
        <a:bodyPr/>
        <a:lstStyle/>
        <a:p>
          <a:endParaRPr lang="en-US"/>
        </a:p>
      </dgm:t>
    </dgm:pt>
    <dgm:pt modelId="{65413D58-9A2A-46F0-803F-EE5D158E2B86}" type="sibTrans" cxnId="{58E69638-DACD-4860-870F-DDE24C3F4C02}">
      <dgm:prSet/>
      <dgm:spPr/>
      <dgm:t>
        <a:bodyPr/>
        <a:lstStyle/>
        <a:p>
          <a:endParaRPr lang="en-US"/>
        </a:p>
      </dgm:t>
    </dgm:pt>
    <dgm:pt modelId="{3D6A300B-1ED6-4C37-B159-4573499420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Communicate</a:t>
          </a:r>
        </a:p>
      </dgm:t>
    </dgm:pt>
    <dgm:pt modelId="{8BA8FFA2-F37B-4548-9A2C-A17E4EEF2ED0}" type="parTrans" cxnId="{65980ED9-1BB7-4982-BAC1-246C3B9D2E14}">
      <dgm:prSet/>
      <dgm:spPr/>
      <dgm:t>
        <a:bodyPr/>
        <a:lstStyle/>
        <a:p>
          <a:endParaRPr lang="en-US"/>
        </a:p>
      </dgm:t>
    </dgm:pt>
    <dgm:pt modelId="{AA5DA462-D2CF-40C7-A5BD-3E46A72F3CC2}" type="sibTrans" cxnId="{65980ED9-1BB7-4982-BAC1-246C3B9D2E14}">
      <dgm:prSet/>
      <dgm:spPr/>
      <dgm:t>
        <a:bodyPr/>
        <a:lstStyle/>
        <a:p>
          <a:endParaRPr lang="en-US"/>
        </a:p>
      </dgm:t>
    </dgm:pt>
    <dgm:pt modelId="{548F61F0-E5EB-4B77-AD31-07CD0CDF40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Communicate your success, challenges.  </a:t>
          </a:r>
        </a:p>
      </dgm:t>
    </dgm:pt>
    <dgm:pt modelId="{CFE66EEC-80AC-4D27-AD90-01178630311E}" type="parTrans" cxnId="{04AC2E96-A308-466B-B7AB-59763E0C963D}">
      <dgm:prSet/>
      <dgm:spPr/>
      <dgm:t>
        <a:bodyPr/>
        <a:lstStyle/>
        <a:p>
          <a:endParaRPr lang="en-US"/>
        </a:p>
      </dgm:t>
    </dgm:pt>
    <dgm:pt modelId="{824B1C9F-E97B-494F-B1DF-D41BE3DFE668}" type="sibTrans" cxnId="{04AC2E96-A308-466B-B7AB-59763E0C963D}">
      <dgm:prSet/>
      <dgm:spPr/>
      <dgm:t>
        <a:bodyPr/>
        <a:lstStyle/>
        <a:p>
          <a:endParaRPr lang="en-US"/>
        </a:p>
      </dgm:t>
    </dgm:pt>
    <dgm:pt modelId="{491FC6B9-5186-432E-A56E-A60C9115E4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 or generate</a:t>
          </a:r>
        </a:p>
      </dgm:t>
    </dgm:pt>
    <dgm:pt modelId="{7FA818DE-31BA-47A8-89F6-43D3610C8B54}" type="parTrans" cxnId="{9EED8793-991C-4464-9666-8C4CE20C862C}">
      <dgm:prSet/>
      <dgm:spPr/>
      <dgm:t>
        <a:bodyPr/>
        <a:lstStyle/>
        <a:p>
          <a:endParaRPr lang="en-US"/>
        </a:p>
      </dgm:t>
    </dgm:pt>
    <dgm:pt modelId="{3871D03A-22D7-4A5E-A356-BA4D8016A972}" type="sibTrans" cxnId="{9EED8793-991C-4464-9666-8C4CE20C862C}">
      <dgm:prSet/>
      <dgm:spPr/>
      <dgm:t>
        <a:bodyPr/>
        <a:lstStyle/>
        <a:p>
          <a:endParaRPr lang="en-US"/>
        </a:p>
      </dgm:t>
    </dgm:pt>
    <dgm:pt modelId="{BD69CD77-B8F7-4101-8FE0-20709726DF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Create or generate knowledge: Add to a larger body of knowledge about how to affect positive change.</a:t>
          </a:r>
        </a:p>
      </dgm:t>
    </dgm:pt>
    <dgm:pt modelId="{5972AA61-46BB-4312-985E-A2C1BBB0172C}" type="parTrans" cxnId="{E4E3C328-207A-4371-9981-31FA07C42011}">
      <dgm:prSet/>
      <dgm:spPr/>
      <dgm:t>
        <a:bodyPr/>
        <a:lstStyle/>
        <a:p>
          <a:endParaRPr lang="en-US"/>
        </a:p>
      </dgm:t>
    </dgm:pt>
    <dgm:pt modelId="{CC89B81F-DE53-45C2-851F-FEC600404A4A}" type="sibTrans" cxnId="{E4E3C328-207A-4371-9981-31FA07C42011}">
      <dgm:prSet/>
      <dgm:spPr/>
      <dgm:t>
        <a:bodyPr/>
        <a:lstStyle/>
        <a:p>
          <a:endParaRPr lang="en-US"/>
        </a:p>
      </dgm:t>
    </dgm:pt>
    <dgm:pt modelId="{7EE4061D-30BA-4AAB-91F1-47CF5BA698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Learn</a:t>
          </a:r>
        </a:p>
      </dgm:t>
    </dgm:pt>
    <dgm:pt modelId="{C9C1B970-157A-4B6E-A3C7-B588C67B5A87}" type="parTrans" cxnId="{139050D6-E9CE-413D-BCAE-54E7F219C7B6}">
      <dgm:prSet/>
      <dgm:spPr/>
      <dgm:t>
        <a:bodyPr/>
        <a:lstStyle/>
        <a:p>
          <a:endParaRPr lang="en-US"/>
        </a:p>
      </dgm:t>
    </dgm:pt>
    <dgm:pt modelId="{2B534FD8-FF61-4F3F-B9BB-1936BBEC40C6}" type="sibTrans" cxnId="{139050D6-E9CE-413D-BCAE-54E7F219C7B6}">
      <dgm:prSet/>
      <dgm:spPr/>
      <dgm:t>
        <a:bodyPr/>
        <a:lstStyle/>
        <a:p>
          <a:endParaRPr lang="en-US"/>
        </a:p>
      </dgm:t>
    </dgm:pt>
    <dgm:pt modelId="{98603728-58E0-4B13-B443-7F8521FC529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Learn from putting your plans into action.</a:t>
          </a:r>
        </a:p>
      </dgm:t>
    </dgm:pt>
    <dgm:pt modelId="{7A5F2460-DB9B-4E76-8523-9FD5B760DB13}" type="parTrans" cxnId="{CBFF4065-3F6C-454C-8E1B-E637B130A709}">
      <dgm:prSet/>
      <dgm:spPr/>
      <dgm:t>
        <a:bodyPr/>
        <a:lstStyle/>
        <a:p>
          <a:endParaRPr lang="en-US"/>
        </a:p>
      </dgm:t>
    </dgm:pt>
    <dgm:pt modelId="{81115CFD-6ABB-4FED-9B90-5CCBBF5100EB}" type="sibTrans" cxnId="{CBFF4065-3F6C-454C-8E1B-E637B130A709}">
      <dgm:prSet/>
      <dgm:spPr/>
      <dgm:t>
        <a:bodyPr/>
        <a:lstStyle/>
        <a:p>
          <a:endParaRPr lang="en-US"/>
        </a:p>
      </dgm:t>
    </dgm:pt>
    <dgm:pt modelId="{B160BC9F-F264-411A-BE56-6FB561B8743C}" type="pres">
      <dgm:prSet presAssocID="{FF688542-9089-4956-BC04-64DEBDC32A2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E3292C-28D7-44F5-BBE7-A28F45B03915}" type="pres">
      <dgm:prSet presAssocID="{9C0C6596-7233-420E-A3F2-73FDDF758234}" presName="compNode" presStyleCnt="0"/>
      <dgm:spPr/>
    </dgm:pt>
    <dgm:pt modelId="{15075C08-9431-4963-BC20-AA51F322014F}" type="pres">
      <dgm:prSet presAssocID="{9C0C6596-7233-420E-A3F2-73FDDF758234}" presName="bgRect" presStyleLbl="bgShp" presStyleIdx="0" presStyleCnt="6"/>
      <dgm:spPr/>
    </dgm:pt>
    <dgm:pt modelId="{AB39CCD6-31A6-4904-899C-7C7CF3F11A6D}" type="pres">
      <dgm:prSet presAssocID="{9C0C6596-7233-420E-A3F2-73FDDF758234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911EA4E-E821-4E52-A74E-ACC9F22B61C3}" type="pres">
      <dgm:prSet presAssocID="{9C0C6596-7233-420E-A3F2-73FDDF758234}" presName="spaceRect" presStyleCnt="0"/>
      <dgm:spPr/>
    </dgm:pt>
    <dgm:pt modelId="{46FBC6B9-A122-400A-B39A-4ABE84A585D6}" type="pres">
      <dgm:prSet presAssocID="{9C0C6596-7233-420E-A3F2-73FDDF758234}" presName="parTx" presStyleLbl="revTx" presStyleIdx="0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FFDD4CC-1E94-4F00-98B9-7645367907E1}" type="pres">
      <dgm:prSet presAssocID="{9C0C6596-7233-420E-A3F2-73FDDF758234}" presName="desTx" presStyleLbl="revTx" presStyleIdx="1" presStyleCnt="12">
        <dgm:presLayoutVars/>
      </dgm:prSet>
      <dgm:spPr/>
      <dgm:t>
        <a:bodyPr/>
        <a:lstStyle/>
        <a:p>
          <a:endParaRPr lang="en-US"/>
        </a:p>
      </dgm:t>
    </dgm:pt>
    <dgm:pt modelId="{C63A3A01-BFB5-42F9-856E-A48B469CD152}" type="pres">
      <dgm:prSet presAssocID="{2B1C071F-4C63-4485-8130-485398F16FDE}" presName="sibTrans" presStyleCnt="0"/>
      <dgm:spPr/>
    </dgm:pt>
    <dgm:pt modelId="{AAA58809-F51F-4F8F-9763-0F447C034641}" type="pres">
      <dgm:prSet presAssocID="{73D551D3-6420-4CC9-BF7D-CDE9A840824C}" presName="compNode" presStyleCnt="0"/>
      <dgm:spPr/>
    </dgm:pt>
    <dgm:pt modelId="{9FA68C9C-D886-43C6-8CF6-1419A9FCD5EC}" type="pres">
      <dgm:prSet presAssocID="{73D551D3-6420-4CC9-BF7D-CDE9A840824C}" presName="bgRect" presStyleLbl="bgShp" presStyleIdx="1" presStyleCnt="6"/>
      <dgm:spPr/>
    </dgm:pt>
    <dgm:pt modelId="{869118AD-FF91-4EEB-AB61-704A1FD7BF30}" type="pres">
      <dgm:prSet presAssocID="{73D551D3-6420-4CC9-BF7D-CDE9A840824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E0B4D95B-B043-4080-B18D-B8983F1FC494}" type="pres">
      <dgm:prSet presAssocID="{73D551D3-6420-4CC9-BF7D-CDE9A840824C}" presName="spaceRect" presStyleCnt="0"/>
      <dgm:spPr/>
    </dgm:pt>
    <dgm:pt modelId="{7FEAEA2F-2FF2-4970-9A0D-1DCCD9376B3E}" type="pres">
      <dgm:prSet presAssocID="{73D551D3-6420-4CC9-BF7D-CDE9A840824C}" presName="parTx" presStyleLbl="revTx" presStyleIdx="2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7D6FD0A-9CD2-4EF5-BFFE-B9C07006DA8C}" type="pres">
      <dgm:prSet presAssocID="{73D551D3-6420-4CC9-BF7D-CDE9A840824C}" presName="desTx" presStyleLbl="revTx" presStyleIdx="3" presStyleCnt="12">
        <dgm:presLayoutVars/>
      </dgm:prSet>
      <dgm:spPr/>
      <dgm:t>
        <a:bodyPr/>
        <a:lstStyle/>
        <a:p>
          <a:endParaRPr lang="en-US"/>
        </a:p>
      </dgm:t>
    </dgm:pt>
    <dgm:pt modelId="{25C340BD-F984-4974-8168-85D36DAF7798}" type="pres">
      <dgm:prSet presAssocID="{AEAAD127-2FA0-4480-B7A2-C96E81147017}" presName="sibTrans" presStyleCnt="0"/>
      <dgm:spPr/>
    </dgm:pt>
    <dgm:pt modelId="{B66256A8-1A35-44F3-AFBD-17B1F2FC45EC}" type="pres">
      <dgm:prSet presAssocID="{376CC2BE-9481-486A-BCFD-5C0C0097F03F}" presName="compNode" presStyleCnt="0"/>
      <dgm:spPr/>
    </dgm:pt>
    <dgm:pt modelId="{5F792342-D388-4CD3-ADDE-19F998A542F7}" type="pres">
      <dgm:prSet presAssocID="{376CC2BE-9481-486A-BCFD-5C0C0097F03F}" presName="bgRect" presStyleLbl="bgShp" presStyleIdx="2" presStyleCnt="6"/>
      <dgm:spPr/>
    </dgm:pt>
    <dgm:pt modelId="{BBAEC8F8-AAE1-43C6-8EC9-64A69567006D}" type="pres">
      <dgm:prSet presAssocID="{376CC2BE-9481-486A-BCFD-5C0C0097F03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9ABEACE8-1DF1-4F1C-9339-EFCBB015F810}" type="pres">
      <dgm:prSet presAssocID="{376CC2BE-9481-486A-BCFD-5C0C0097F03F}" presName="spaceRect" presStyleCnt="0"/>
      <dgm:spPr/>
    </dgm:pt>
    <dgm:pt modelId="{4C7EE0D6-5EC5-4A1E-BC7C-BA3490EEE1BE}" type="pres">
      <dgm:prSet presAssocID="{376CC2BE-9481-486A-BCFD-5C0C0097F03F}" presName="parTx" presStyleLbl="revTx" presStyleIdx="4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5FD5C35-DAD0-46A0-B87E-DA6D6F17AA0D}" type="pres">
      <dgm:prSet presAssocID="{376CC2BE-9481-486A-BCFD-5C0C0097F03F}" presName="desTx" presStyleLbl="revTx" presStyleIdx="5" presStyleCnt="12">
        <dgm:presLayoutVars/>
      </dgm:prSet>
      <dgm:spPr/>
      <dgm:t>
        <a:bodyPr/>
        <a:lstStyle/>
        <a:p>
          <a:endParaRPr lang="en-US"/>
        </a:p>
      </dgm:t>
    </dgm:pt>
    <dgm:pt modelId="{BFD13C3A-8E98-43E4-BC77-3EEC8495B0BA}" type="pres">
      <dgm:prSet presAssocID="{92DC37C7-6E13-491A-BEB9-847A1C109473}" presName="sibTrans" presStyleCnt="0"/>
      <dgm:spPr/>
    </dgm:pt>
    <dgm:pt modelId="{80386499-24F3-4DC0-B19B-E7221415D646}" type="pres">
      <dgm:prSet presAssocID="{3D6A300B-1ED6-4C37-B159-4573499420C3}" presName="compNode" presStyleCnt="0"/>
      <dgm:spPr/>
    </dgm:pt>
    <dgm:pt modelId="{35E1DEC5-7E50-49B7-AE8C-761C180069A4}" type="pres">
      <dgm:prSet presAssocID="{3D6A300B-1ED6-4C37-B159-4573499420C3}" presName="bgRect" presStyleLbl="bgShp" presStyleIdx="3" presStyleCnt="6"/>
      <dgm:spPr/>
    </dgm:pt>
    <dgm:pt modelId="{7310721A-F88E-4A85-84BB-293454517875}" type="pres">
      <dgm:prSet presAssocID="{3D6A300B-1ED6-4C37-B159-4573499420C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64A02896-45B0-4AFB-AAD2-4A7B6816738E}" type="pres">
      <dgm:prSet presAssocID="{3D6A300B-1ED6-4C37-B159-4573499420C3}" presName="spaceRect" presStyleCnt="0"/>
      <dgm:spPr/>
    </dgm:pt>
    <dgm:pt modelId="{571A4DEB-6D3A-4F27-9780-39ED17DF8C0A}" type="pres">
      <dgm:prSet presAssocID="{3D6A300B-1ED6-4C37-B159-4573499420C3}" presName="parTx" presStyleLbl="revTx" presStyleIdx="6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B824388-51A8-495A-8115-2539FE04E4B9}" type="pres">
      <dgm:prSet presAssocID="{3D6A300B-1ED6-4C37-B159-4573499420C3}" presName="desTx" presStyleLbl="revTx" presStyleIdx="7" presStyleCnt="12">
        <dgm:presLayoutVars/>
      </dgm:prSet>
      <dgm:spPr/>
      <dgm:t>
        <a:bodyPr/>
        <a:lstStyle/>
        <a:p>
          <a:endParaRPr lang="en-US"/>
        </a:p>
      </dgm:t>
    </dgm:pt>
    <dgm:pt modelId="{B10183EA-7401-4A7C-A40D-E4C038ADB4DE}" type="pres">
      <dgm:prSet presAssocID="{AA5DA462-D2CF-40C7-A5BD-3E46A72F3CC2}" presName="sibTrans" presStyleCnt="0"/>
      <dgm:spPr/>
    </dgm:pt>
    <dgm:pt modelId="{EC2F1791-0BE9-4BEC-A564-275D5BCECD17}" type="pres">
      <dgm:prSet presAssocID="{491FC6B9-5186-432E-A56E-A60C9115E4CA}" presName="compNode" presStyleCnt="0"/>
      <dgm:spPr/>
    </dgm:pt>
    <dgm:pt modelId="{EA31F76B-BBA9-4B6E-A626-9EB8629BF7A1}" type="pres">
      <dgm:prSet presAssocID="{491FC6B9-5186-432E-A56E-A60C9115E4CA}" presName="bgRect" presStyleLbl="bgShp" presStyleIdx="4" presStyleCnt="6"/>
      <dgm:spPr/>
    </dgm:pt>
    <dgm:pt modelId="{258A3C68-C4D1-44BE-8760-2D1850635773}" type="pres">
      <dgm:prSet presAssocID="{491FC6B9-5186-432E-A56E-A60C9115E4C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B865A701-139E-4B8F-8FE7-5E65C62D834B}" type="pres">
      <dgm:prSet presAssocID="{491FC6B9-5186-432E-A56E-A60C9115E4CA}" presName="spaceRect" presStyleCnt="0"/>
      <dgm:spPr/>
    </dgm:pt>
    <dgm:pt modelId="{4FABEC9C-930F-48F8-8F4D-2F6D80018B72}" type="pres">
      <dgm:prSet presAssocID="{491FC6B9-5186-432E-A56E-A60C9115E4CA}" presName="parTx" presStyleLbl="revTx" presStyleIdx="8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3510622-31E3-4EB3-B34A-ACBB55FBD04A}" type="pres">
      <dgm:prSet presAssocID="{491FC6B9-5186-432E-A56E-A60C9115E4CA}" presName="desTx" presStyleLbl="revTx" presStyleIdx="9" presStyleCnt="12">
        <dgm:presLayoutVars/>
      </dgm:prSet>
      <dgm:spPr/>
      <dgm:t>
        <a:bodyPr/>
        <a:lstStyle/>
        <a:p>
          <a:endParaRPr lang="en-US"/>
        </a:p>
      </dgm:t>
    </dgm:pt>
    <dgm:pt modelId="{B18D6253-ED05-488C-B5C1-16D9F9527AA5}" type="pres">
      <dgm:prSet presAssocID="{3871D03A-22D7-4A5E-A356-BA4D8016A972}" presName="sibTrans" presStyleCnt="0"/>
      <dgm:spPr/>
    </dgm:pt>
    <dgm:pt modelId="{65AF477F-D1B8-4813-9125-011DE7F3C100}" type="pres">
      <dgm:prSet presAssocID="{7EE4061D-30BA-4AAB-91F1-47CF5BA6982E}" presName="compNode" presStyleCnt="0"/>
      <dgm:spPr/>
    </dgm:pt>
    <dgm:pt modelId="{04B9C369-31E5-450C-897C-3085395F1A38}" type="pres">
      <dgm:prSet presAssocID="{7EE4061D-30BA-4AAB-91F1-47CF5BA6982E}" presName="bgRect" presStyleLbl="bgShp" presStyleIdx="5" presStyleCnt="6"/>
      <dgm:spPr/>
    </dgm:pt>
    <dgm:pt modelId="{790AD6F6-FB15-42C1-8527-FB3DD5608414}" type="pres">
      <dgm:prSet presAssocID="{7EE4061D-30BA-4AAB-91F1-47CF5BA6982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3F7FC5F-B176-4BD9-9EB9-82C0635F0514}" type="pres">
      <dgm:prSet presAssocID="{7EE4061D-30BA-4AAB-91F1-47CF5BA6982E}" presName="spaceRect" presStyleCnt="0"/>
      <dgm:spPr/>
    </dgm:pt>
    <dgm:pt modelId="{075849DD-AB57-4061-A9BB-064E7AA22CBB}" type="pres">
      <dgm:prSet presAssocID="{7EE4061D-30BA-4AAB-91F1-47CF5BA6982E}" presName="parTx" presStyleLbl="revTx" presStyleIdx="10" presStyleCnt="1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FECD794-6F7B-4211-B9E5-FD5A1B1D944B}" type="pres">
      <dgm:prSet presAssocID="{7EE4061D-30BA-4AAB-91F1-47CF5BA6982E}" presName="desTx" presStyleLbl="revTx" presStyleIdx="11" presStyleCnt="12">
        <dgm:presLayoutVars/>
      </dgm:prSet>
      <dgm:spPr/>
      <dgm:t>
        <a:bodyPr/>
        <a:lstStyle/>
        <a:p>
          <a:endParaRPr lang="en-US"/>
        </a:p>
      </dgm:t>
    </dgm:pt>
  </dgm:ptLst>
  <dgm:cxnLst>
    <dgm:cxn modelId="{1EDFD8BF-CE64-4B48-B35F-B699D1FB10A0}" srcId="{FF688542-9089-4956-BC04-64DEBDC32A28}" destId="{73D551D3-6420-4CC9-BF7D-CDE9A840824C}" srcOrd="1" destOrd="0" parTransId="{28CB0560-02AB-4101-BF32-E5ED322D12A5}" sibTransId="{AEAAD127-2FA0-4480-B7A2-C96E81147017}"/>
    <dgm:cxn modelId="{2D638BB6-6ECF-7047-BA16-A9DF22BD27D6}" type="presOf" srcId="{A8D3754E-804A-4299-BEB8-611C1E5CD58F}" destId="{25FD5C35-DAD0-46A0-B87E-DA6D6F17AA0D}" srcOrd="0" destOrd="0" presId="urn:microsoft.com/office/officeart/2018/2/layout/IconVerticalSolidList"/>
    <dgm:cxn modelId="{5910F194-262E-D346-AC5B-7598841A90EC}" type="presOf" srcId="{491FC6B9-5186-432E-A56E-A60C9115E4CA}" destId="{4FABEC9C-930F-48F8-8F4D-2F6D80018B72}" srcOrd="0" destOrd="0" presId="urn:microsoft.com/office/officeart/2018/2/layout/IconVerticalSolidList"/>
    <dgm:cxn modelId="{F5A34E4E-AB94-AE4E-9587-E59B722ECA49}" type="presOf" srcId="{7EE4061D-30BA-4AAB-91F1-47CF5BA6982E}" destId="{075849DD-AB57-4061-A9BB-064E7AA22CBB}" srcOrd="0" destOrd="0" presId="urn:microsoft.com/office/officeart/2018/2/layout/IconVerticalSolidList"/>
    <dgm:cxn modelId="{58E69638-DACD-4860-870F-DDE24C3F4C02}" srcId="{376CC2BE-9481-486A-BCFD-5C0C0097F03F}" destId="{A8D3754E-804A-4299-BEB8-611C1E5CD58F}" srcOrd="0" destOrd="0" parTransId="{9FF853F9-352C-4DD3-99A9-45FE7E65FC4B}" sibTransId="{65413D58-9A2A-46F0-803F-EE5D158E2B86}"/>
    <dgm:cxn modelId="{08D287C9-6F75-B541-8091-14DDDCB775A6}" type="presOf" srcId="{BD69CD77-B8F7-4101-8FE0-20709726DFA8}" destId="{53510622-31E3-4EB3-B34A-ACBB55FBD04A}" srcOrd="0" destOrd="0" presId="urn:microsoft.com/office/officeart/2018/2/layout/IconVerticalSolidList"/>
    <dgm:cxn modelId="{04AC2E96-A308-466B-B7AB-59763E0C963D}" srcId="{3D6A300B-1ED6-4C37-B159-4573499420C3}" destId="{548F61F0-E5EB-4B77-AD31-07CD0CDF4094}" srcOrd="0" destOrd="0" parTransId="{CFE66EEC-80AC-4D27-AD90-01178630311E}" sibTransId="{824B1C9F-E97B-494F-B1DF-D41BE3DFE668}"/>
    <dgm:cxn modelId="{A55AF076-FC8D-B241-97C4-AE491B78C0B0}" type="presOf" srcId="{FF688542-9089-4956-BC04-64DEBDC32A28}" destId="{B160BC9F-F264-411A-BE56-6FB561B8743C}" srcOrd="0" destOrd="0" presId="urn:microsoft.com/office/officeart/2018/2/layout/IconVerticalSolidList"/>
    <dgm:cxn modelId="{C6E14218-590A-A54E-BABD-F8D3DB71797F}" type="presOf" srcId="{3D6A300B-1ED6-4C37-B159-4573499420C3}" destId="{571A4DEB-6D3A-4F27-9780-39ED17DF8C0A}" srcOrd="0" destOrd="0" presId="urn:microsoft.com/office/officeart/2018/2/layout/IconVerticalSolidList"/>
    <dgm:cxn modelId="{E4E3C328-207A-4371-9981-31FA07C42011}" srcId="{491FC6B9-5186-432E-A56E-A60C9115E4CA}" destId="{BD69CD77-B8F7-4101-8FE0-20709726DFA8}" srcOrd="0" destOrd="0" parTransId="{5972AA61-46BB-4312-985E-A2C1BBB0172C}" sibTransId="{CC89B81F-DE53-45C2-851F-FEC600404A4A}"/>
    <dgm:cxn modelId="{9EED8793-991C-4464-9666-8C4CE20C862C}" srcId="{FF688542-9089-4956-BC04-64DEBDC32A28}" destId="{491FC6B9-5186-432E-A56E-A60C9115E4CA}" srcOrd="4" destOrd="0" parTransId="{7FA818DE-31BA-47A8-89F6-43D3610C8B54}" sibTransId="{3871D03A-22D7-4A5E-A356-BA4D8016A972}"/>
    <dgm:cxn modelId="{20D1C52E-3DE1-9840-B732-2DE1FAE9FFC1}" type="presOf" srcId="{228B1F14-5677-414A-8BDB-3F6BB201A791}" destId="{67D6FD0A-9CD2-4EF5-BFFE-B9C07006DA8C}" srcOrd="0" destOrd="0" presId="urn:microsoft.com/office/officeart/2018/2/layout/IconVerticalSolidList"/>
    <dgm:cxn modelId="{2C2778A5-2F3B-5D47-B20B-52247EFCF92B}" type="presOf" srcId="{376CC2BE-9481-486A-BCFD-5C0C0097F03F}" destId="{4C7EE0D6-5EC5-4A1E-BC7C-BA3490EEE1BE}" srcOrd="0" destOrd="0" presId="urn:microsoft.com/office/officeart/2018/2/layout/IconVerticalSolidList"/>
    <dgm:cxn modelId="{4F4BE70A-0E3E-4496-BFA1-FA74452679B0}" srcId="{9C0C6596-7233-420E-A3F2-73FDDF758234}" destId="{8878441C-00EB-4282-8790-47C3F0DD1862}" srcOrd="0" destOrd="0" parTransId="{650C60E1-9E7D-4586-B79D-D13697CE63C4}" sibTransId="{2F7B2F5D-5507-4749-B7C1-A22A87442C98}"/>
    <dgm:cxn modelId="{491E9F54-5AE7-44E5-BD12-D2A64430D40C}" srcId="{FF688542-9089-4956-BC04-64DEBDC32A28}" destId="{9C0C6596-7233-420E-A3F2-73FDDF758234}" srcOrd="0" destOrd="0" parTransId="{5BE7C07A-8435-4553-AF83-418E6BFCF519}" sibTransId="{2B1C071F-4C63-4485-8130-485398F16FDE}"/>
    <dgm:cxn modelId="{3C8F385F-3A83-2F4B-B5EA-F6322A07FD32}" type="presOf" srcId="{8878441C-00EB-4282-8790-47C3F0DD1862}" destId="{BFFDD4CC-1E94-4F00-98B9-7645367907E1}" srcOrd="0" destOrd="0" presId="urn:microsoft.com/office/officeart/2018/2/layout/IconVerticalSolidList"/>
    <dgm:cxn modelId="{0061AD37-2A3F-4369-8EE1-DFE49B4B49EF}" srcId="{FF688542-9089-4956-BC04-64DEBDC32A28}" destId="{376CC2BE-9481-486A-BCFD-5C0C0097F03F}" srcOrd="2" destOrd="0" parTransId="{E455A3AA-FFEE-49E4-8D76-5EB0935CFDF6}" sibTransId="{92DC37C7-6E13-491A-BEB9-847A1C109473}"/>
    <dgm:cxn modelId="{139050D6-E9CE-413D-BCAE-54E7F219C7B6}" srcId="{FF688542-9089-4956-BC04-64DEBDC32A28}" destId="{7EE4061D-30BA-4AAB-91F1-47CF5BA6982E}" srcOrd="5" destOrd="0" parTransId="{C9C1B970-157A-4B6E-A3C7-B588C67B5A87}" sibTransId="{2B534FD8-FF61-4F3F-B9BB-1936BBEC40C6}"/>
    <dgm:cxn modelId="{AD4360A0-D85A-A249-8AFA-8B674B9D50C1}" type="presOf" srcId="{9C0C6596-7233-420E-A3F2-73FDDF758234}" destId="{46FBC6B9-A122-400A-B39A-4ABE84A585D6}" srcOrd="0" destOrd="0" presId="urn:microsoft.com/office/officeart/2018/2/layout/IconVerticalSolidList"/>
    <dgm:cxn modelId="{8E8CE815-4E5A-0248-88F9-4F9B37B9DD37}" type="presOf" srcId="{73D551D3-6420-4CC9-BF7D-CDE9A840824C}" destId="{7FEAEA2F-2FF2-4970-9A0D-1DCCD9376B3E}" srcOrd="0" destOrd="0" presId="urn:microsoft.com/office/officeart/2018/2/layout/IconVerticalSolidList"/>
    <dgm:cxn modelId="{A8F663CF-6FEC-418A-82E7-08AE21A319DE}" srcId="{73D551D3-6420-4CC9-BF7D-CDE9A840824C}" destId="{228B1F14-5677-414A-8BDB-3F6BB201A791}" srcOrd="0" destOrd="0" parTransId="{2EC991F5-8341-4986-9EDE-0947068BF9D4}" sibTransId="{02642C75-397B-4AEB-AF37-439B2D1B478C}"/>
    <dgm:cxn modelId="{65980ED9-1BB7-4982-BAC1-246C3B9D2E14}" srcId="{FF688542-9089-4956-BC04-64DEBDC32A28}" destId="{3D6A300B-1ED6-4C37-B159-4573499420C3}" srcOrd="3" destOrd="0" parTransId="{8BA8FFA2-F37B-4548-9A2C-A17E4EEF2ED0}" sibTransId="{AA5DA462-D2CF-40C7-A5BD-3E46A72F3CC2}"/>
    <dgm:cxn modelId="{636B4945-BDC7-C341-B64F-6DDAA155924D}" type="presOf" srcId="{548F61F0-E5EB-4B77-AD31-07CD0CDF4094}" destId="{DB824388-51A8-495A-8115-2539FE04E4B9}" srcOrd="0" destOrd="0" presId="urn:microsoft.com/office/officeart/2018/2/layout/IconVerticalSolidList"/>
    <dgm:cxn modelId="{CBFF4065-3F6C-454C-8E1B-E637B130A709}" srcId="{7EE4061D-30BA-4AAB-91F1-47CF5BA6982E}" destId="{98603728-58E0-4B13-B443-7F8521FC529C}" srcOrd="0" destOrd="0" parTransId="{7A5F2460-DB9B-4E76-8523-9FD5B760DB13}" sibTransId="{81115CFD-6ABB-4FED-9B90-5CCBBF5100EB}"/>
    <dgm:cxn modelId="{6F0B2C40-4EF3-5246-AC48-60BA01C7BF4F}" type="presOf" srcId="{98603728-58E0-4B13-B443-7F8521FC529C}" destId="{6FECD794-6F7B-4211-B9E5-FD5A1B1D944B}" srcOrd="0" destOrd="0" presId="urn:microsoft.com/office/officeart/2018/2/layout/IconVerticalSolidList"/>
    <dgm:cxn modelId="{59D70337-8D97-9D48-917D-E1CB1CD564FC}" type="presParOf" srcId="{B160BC9F-F264-411A-BE56-6FB561B8743C}" destId="{0BE3292C-28D7-44F5-BBE7-A28F45B03915}" srcOrd="0" destOrd="0" presId="urn:microsoft.com/office/officeart/2018/2/layout/IconVerticalSolidList"/>
    <dgm:cxn modelId="{B45D2CCE-EB6E-A445-BE58-BB90C6772669}" type="presParOf" srcId="{0BE3292C-28D7-44F5-BBE7-A28F45B03915}" destId="{15075C08-9431-4963-BC20-AA51F322014F}" srcOrd="0" destOrd="0" presId="urn:microsoft.com/office/officeart/2018/2/layout/IconVerticalSolidList"/>
    <dgm:cxn modelId="{4508BA42-0141-1748-BFC7-875AF17510F6}" type="presParOf" srcId="{0BE3292C-28D7-44F5-BBE7-A28F45B03915}" destId="{AB39CCD6-31A6-4904-899C-7C7CF3F11A6D}" srcOrd="1" destOrd="0" presId="urn:microsoft.com/office/officeart/2018/2/layout/IconVerticalSolidList"/>
    <dgm:cxn modelId="{E7942FB1-EE88-8C45-99F4-E80D3793C057}" type="presParOf" srcId="{0BE3292C-28D7-44F5-BBE7-A28F45B03915}" destId="{8911EA4E-E821-4E52-A74E-ACC9F22B61C3}" srcOrd="2" destOrd="0" presId="urn:microsoft.com/office/officeart/2018/2/layout/IconVerticalSolidList"/>
    <dgm:cxn modelId="{92D6B4E5-AA30-F540-854F-3E5E2D9274F9}" type="presParOf" srcId="{0BE3292C-28D7-44F5-BBE7-A28F45B03915}" destId="{46FBC6B9-A122-400A-B39A-4ABE84A585D6}" srcOrd="3" destOrd="0" presId="urn:microsoft.com/office/officeart/2018/2/layout/IconVerticalSolidList"/>
    <dgm:cxn modelId="{46DEF4BD-CC9E-9047-9915-D7CAF88C53FA}" type="presParOf" srcId="{0BE3292C-28D7-44F5-BBE7-A28F45B03915}" destId="{BFFDD4CC-1E94-4F00-98B9-7645367907E1}" srcOrd="4" destOrd="0" presId="urn:microsoft.com/office/officeart/2018/2/layout/IconVerticalSolidList"/>
    <dgm:cxn modelId="{D59010BF-42ED-7A42-88FE-63FB15F59A41}" type="presParOf" srcId="{B160BC9F-F264-411A-BE56-6FB561B8743C}" destId="{C63A3A01-BFB5-42F9-856E-A48B469CD152}" srcOrd="1" destOrd="0" presId="urn:microsoft.com/office/officeart/2018/2/layout/IconVerticalSolidList"/>
    <dgm:cxn modelId="{C50202C4-AF1E-D34C-953F-85CD75E278A7}" type="presParOf" srcId="{B160BC9F-F264-411A-BE56-6FB561B8743C}" destId="{AAA58809-F51F-4F8F-9763-0F447C034641}" srcOrd="2" destOrd="0" presId="urn:microsoft.com/office/officeart/2018/2/layout/IconVerticalSolidList"/>
    <dgm:cxn modelId="{7ED88CCA-9CD4-E94C-8F49-604A26D0199E}" type="presParOf" srcId="{AAA58809-F51F-4F8F-9763-0F447C034641}" destId="{9FA68C9C-D886-43C6-8CF6-1419A9FCD5EC}" srcOrd="0" destOrd="0" presId="urn:microsoft.com/office/officeart/2018/2/layout/IconVerticalSolidList"/>
    <dgm:cxn modelId="{B2B439D0-7805-0D42-8D6E-B4DA1B708D29}" type="presParOf" srcId="{AAA58809-F51F-4F8F-9763-0F447C034641}" destId="{869118AD-FF91-4EEB-AB61-704A1FD7BF30}" srcOrd="1" destOrd="0" presId="urn:microsoft.com/office/officeart/2018/2/layout/IconVerticalSolidList"/>
    <dgm:cxn modelId="{E8D59BB3-DA04-2B4A-B06B-45A90EB3E8C2}" type="presParOf" srcId="{AAA58809-F51F-4F8F-9763-0F447C034641}" destId="{E0B4D95B-B043-4080-B18D-B8983F1FC494}" srcOrd="2" destOrd="0" presId="urn:microsoft.com/office/officeart/2018/2/layout/IconVerticalSolidList"/>
    <dgm:cxn modelId="{7AD0D3B7-9C96-C240-BA6F-F9B577E8DC05}" type="presParOf" srcId="{AAA58809-F51F-4F8F-9763-0F447C034641}" destId="{7FEAEA2F-2FF2-4970-9A0D-1DCCD9376B3E}" srcOrd="3" destOrd="0" presId="urn:microsoft.com/office/officeart/2018/2/layout/IconVerticalSolidList"/>
    <dgm:cxn modelId="{6C6A1789-1155-5F41-AAA9-430D4FBC9529}" type="presParOf" srcId="{AAA58809-F51F-4F8F-9763-0F447C034641}" destId="{67D6FD0A-9CD2-4EF5-BFFE-B9C07006DA8C}" srcOrd="4" destOrd="0" presId="urn:microsoft.com/office/officeart/2018/2/layout/IconVerticalSolidList"/>
    <dgm:cxn modelId="{CFD2B96F-D1E4-F240-915E-7645437931FB}" type="presParOf" srcId="{B160BC9F-F264-411A-BE56-6FB561B8743C}" destId="{25C340BD-F984-4974-8168-85D36DAF7798}" srcOrd="3" destOrd="0" presId="urn:microsoft.com/office/officeart/2018/2/layout/IconVerticalSolidList"/>
    <dgm:cxn modelId="{15586460-FD75-1748-A236-DFEECD78D7B0}" type="presParOf" srcId="{B160BC9F-F264-411A-BE56-6FB561B8743C}" destId="{B66256A8-1A35-44F3-AFBD-17B1F2FC45EC}" srcOrd="4" destOrd="0" presId="urn:microsoft.com/office/officeart/2018/2/layout/IconVerticalSolidList"/>
    <dgm:cxn modelId="{B7D2C565-494F-334B-AFB5-432990A7EA68}" type="presParOf" srcId="{B66256A8-1A35-44F3-AFBD-17B1F2FC45EC}" destId="{5F792342-D388-4CD3-ADDE-19F998A542F7}" srcOrd="0" destOrd="0" presId="urn:microsoft.com/office/officeart/2018/2/layout/IconVerticalSolidList"/>
    <dgm:cxn modelId="{4ABFE261-0602-A642-93DC-1CFBF307B8E1}" type="presParOf" srcId="{B66256A8-1A35-44F3-AFBD-17B1F2FC45EC}" destId="{BBAEC8F8-AAE1-43C6-8EC9-64A69567006D}" srcOrd="1" destOrd="0" presId="urn:microsoft.com/office/officeart/2018/2/layout/IconVerticalSolidList"/>
    <dgm:cxn modelId="{891CD465-36C4-634F-AFD8-3B2BB436B5FE}" type="presParOf" srcId="{B66256A8-1A35-44F3-AFBD-17B1F2FC45EC}" destId="{9ABEACE8-1DF1-4F1C-9339-EFCBB015F810}" srcOrd="2" destOrd="0" presId="urn:microsoft.com/office/officeart/2018/2/layout/IconVerticalSolidList"/>
    <dgm:cxn modelId="{872CECF2-6137-C74D-B2FE-7F6A47658D9D}" type="presParOf" srcId="{B66256A8-1A35-44F3-AFBD-17B1F2FC45EC}" destId="{4C7EE0D6-5EC5-4A1E-BC7C-BA3490EEE1BE}" srcOrd="3" destOrd="0" presId="urn:microsoft.com/office/officeart/2018/2/layout/IconVerticalSolidList"/>
    <dgm:cxn modelId="{3BBEE0BE-59A3-6749-9131-CF4047AC1F3F}" type="presParOf" srcId="{B66256A8-1A35-44F3-AFBD-17B1F2FC45EC}" destId="{25FD5C35-DAD0-46A0-B87E-DA6D6F17AA0D}" srcOrd="4" destOrd="0" presId="urn:microsoft.com/office/officeart/2018/2/layout/IconVerticalSolidList"/>
    <dgm:cxn modelId="{E7E29035-D414-144A-8CA1-54C1486CC52B}" type="presParOf" srcId="{B160BC9F-F264-411A-BE56-6FB561B8743C}" destId="{BFD13C3A-8E98-43E4-BC77-3EEC8495B0BA}" srcOrd="5" destOrd="0" presId="urn:microsoft.com/office/officeart/2018/2/layout/IconVerticalSolidList"/>
    <dgm:cxn modelId="{DAFB4474-F616-4746-8A47-4285F1729DFF}" type="presParOf" srcId="{B160BC9F-F264-411A-BE56-6FB561B8743C}" destId="{80386499-24F3-4DC0-B19B-E7221415D646}" srcOrd="6" destOrd="0" presId="urn:microsoft.com/office/officeart/2018/2/layout/IconVerticalSolidList"/>
    <dgm:cxn modelId="{10400B25-7D02-4247-B795-AFA42B651505}" type="presParOf" srcId="{80386499-24F3-4DC0-B19B-E7221415D646}" destId="{35E1DEC5-7E50-49B7-AE8C-761C180069A4}" srcOrd="0" destOrd="0" presId="urn:microsoft.com/office/officeart/2018/2/layout/IconVerticalSolidList"/>
    <dgm:cxn modelId="{0A4A2A8F-58F9-0949-8413-3151E61BCE44}" type="presParOf" srcId="{80386499-24F3-4DC0-B19B-E7221415D646}" destId="{7310721A-F88E-4A85-84BB-293454517875}" srcOrd="1" destOrd="0" presId="urn:microsoft.com/office/officeart/2018/2/layout/IconVerticalSolidList"/>
    <dgm:cxn modelId="{5A74F0B4-3E20-414E-9951-012B7E9F3C1F}" type="presParOf" srcId="{80386499-24F3-4DC0-B19B-E7221415D646}" destId="{64A02896-45B0-4AFB-AAD2-4A7B6816738E}" srcOrd="2" destOrd="0" presId="urn:microsoft.com/office/officeart/2018/2/layout/IconVerticalSolidList"/>
    <dgm:cxn modelId="{361DADBD-DA88-F247-8E1A-798CD9F1C7A7}" type="presParOf" srcId="{80386499-24F3-4DC0-B19B-E7221415D646}" destId="{571A4DEB-6D3A-4F27-9780-39ED17DF8C0A}" srcOrd="3" destOrd="0" presId="urn:microsoft.com/office/officeart/2018/2/layout/IconVerticalSolidList"/>
    <dgm:cxn modelId="{8272145B-9690-FC4D-8B38-DB9D94B1C614}" type="presParOf" srcId="{80386499-24F3-4DC0-B19B-E7221415D646}" destId="{DB824388-51A8-495A-8115-2539FE04E4B9}" srcOrd="4" destOrd="0" presId="urn:microsoft.com/office/officeart/2018/2/layout/IconVerticalSolidList"/>
    <dgm:cxn modelId="{005BE23B-3F81-C741-A722-307DC5D4CEDB}" type="presParOf" srcId="{B160BC9F-F264-411A-BE56-6FB561B8743C}" destId="{B10183EA-7401-4A7C-A40D-E4C038ADB4DE}" srcOrd="7" destOrd="0" presId="urn:microsoft.com/office/officeart/2018/2/layout/IconVerticalSolidList"/>
    <dgm:cxn modelId="{3D6FE0A7-08D4-A245-B40D-A40AE59EB50C}" type="presParOf" srcId="{B160BC9F-F264-411A-BE56-6FB561B8743C}" destId="{EC2F1791-0BE9-4BEC-A564-275D5BCECD17}" srcOrd="8" destOrd="0" presId="urn:microsoft.com/office/officeart/2018/2/layout/IconVerticalSolidList"/>
    <dgm:cxn modelId="{ED41FCBD-2BD3-3E41-9378-D002E9A8BE13}" type="presParOf" srcId="{EC2F1791-0BE9-4BEC-A564-275D5BCECD17}" destId="{EA31F76B-BBA9-4B6E-A626-9EB8629BF7A1}" srcOrd="0" destOrd="0" presId="urn:microsoft.com/office/officeart/2018/2/layout/IconVerticalSolidList"/>
    <dgm:cxn modelId="{10DEAD69-7DD2-934A-B352-45EB82890514}" type="presParOf" srcId="{EC2F1791-0BE9-4BEC-A564-275D5BCECD17}" destId="{258A3C68-C4D1-44BE-8760-2D1850635773}" srcOrd="1" destOrd="0" presId="urn:microsoft.com/office/officeart/2018/2/layout/IconVerticalSolidList"/>
    <dgm:cxn modelId="{72310A57-1072-0C4D-A4F5-D422CD7A1975}" type="presParOf" srcId="{EC2F1791-0BE9-4BEC-A564-275D5BCECD17}" destId="{B865A701-139E-4B8F-8FE7-5E65C62D834B}" srcOrd="2" destOrd="0" presId="urn:microsoft.com/office/officeart/2018/2/layout/IconVerticalSolidList"/>
    <dgm:cxn modelId="{131E42B4-1F4A-154C-AEF7-1A67B9E465A0}" type="presParOf" srcId="{EC2F1791-0BE9-4BEC-A564-275D5BCECD17}" destId="{4FABEC9C-930F-48F8-8F4D-2F6D80018B72}" srcOrd="3" destOrd="0" presId="urn:microsoft.com/office/officeart/2018/2/layout/IconVerticalSolidList"/>
    <dgm:cxn modelId="{1E08992C-257D-AE47-BCA3-6DF71FFDFAF3}" type="presParOf" srcId="{EC2F1791-0BE9-4BEC-A564-275D5BCECD17}" destId="{53510622-31E3-4EB3-B34A-ACBB55FBD04A}" srcOrd="4" destOrd="0" presId="urn:microsoft.com/office/officeart/2018/2/layout/IconVerticalSolidList"/>
    <dgm:cxn modelId="{30F68E5F-4D32-3E42-BF64-78894EE59B98}" type="presParOf" srcId="{B160BC9F-F264-411A-BE56-6FB561B8743C}" destId="{B18D6253-ED05-488C-B5C1-16D9F9527AA5}" srcOrd="9" destOrd="0" presId="urn:microsoft.com/office/officeart/2018/2/layout/IconVerticalSolidList"/>
    <dgm:cxn modelId="{4BF6396F-DF95-DB48-A61C-0A922B8491B1}" type="presParOf" srcId="{B160BC9F-F264-411A-BE56-6FB561B8743C}" destId="{65AF477F-D1B8-4813-9125-011DE7F3C100}" srcOrd="10" destOrd="0" presId="urn:microsoft.com/office/officeart/2018/2/layout/IconVerticalSolidList"/>
    <dgm:cxn modelId="{7E4E6278-CCEB-CA4B-91A1-9099BE4BFD47}" type="presParOf" srcId="{65AF477F-D1B8-4813-9125-011DE7F3C100}" destId="{04B9C369-31E5-450C-897C-3085395F1A38}" srcOrd="0" destOrd="0" presId="urn:microsoft.com/office/officeart/2018/2/layout/IconVerticalSolidList"/>
    <dgm:cxn modelId="{84CB94F2-E990-654D-83A9-4AE786DDA564}" type="presParOf" srcId="{65AF477F-D1B8-4813-9125-011DE7F3C100}" destId="{790AD6F6-FB15-42C1-8527-FB3DD5608414}" srcOrd="1" destOrd="0" presId="urn:microsoft.com/office/officeart/2018/2/layout/IconVerticalSolidList"/>
    <dgm:cxn modelId="{43CB9001-01FA-564B-8E40-EF417C0F5B11}" type="presParOf" srcId="{65AF477F-D1B8-4813-9125-011DE7F3C100}" destId="{53F7FC5F-B176-4BD9-9EB9-82C0635F0514}" srcOrd="2" destOrd="0" presId="urn:microsoft.com/office/officeart/2018/2/layout/IconVerticalSolidList"/>
    <dgm:cxn modelId="{B0A917D1-E486-3541-A160-917C3D6A66AA}" type="presParOf" srcId="{65AF477F-D1B8-4813-9125-011DE7F3C100}" destId="{075849DD-AB57-4061-A9BB-064E7AA22CBB}" srcOrd="3" destOrd="0" presId="urn:microsoft.com/office/officeart/2018/2/layout/IconVerticalSolidList"/>
    <dgm:cxn modelId="{BDB64A33-C0D4-3440-BB1C-9BB905F6DB35}" type="presParOf" srcId="{65AF477F-D1B8-4813-9125-011DE7F3C100}" destId="{6FECD794-6F7B-4211-B9E5-FD5A1B1D944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E693A1-4DB7-2E46-AAEB-24E176A0E46F}" type="doc">
      <dgm:prSet loTypeId="urn:microsoft.com/office/officeart/2005/8/layout/arrow6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E56125-35F4-0D4B-8215-2351949EC91E}">
      <dgm:prSet phldrT="[Text]"/>
      <dgm:spPr/>
      <dgm:t>
        <a:bodyPr/>
        <a:lstStyle/>
        <a:p>
          <a:r>
            <a:rPr lang="en-US"/>
            <a:t>Complex</a:t>
          </a:r>
        </a:p>
      </dgm:t>
    </dgm:pt>
    <dgm:pt modelId="{A7FB17B8-8372-2146-9565-DAA4802C9553}" type="parTrans" cxnId="{EBAE676C-0446-AA42-9FA7-29B115554C15}">
      <dgm:prSet/>
      <dgm:spPr/>
      <dgm:t>
        <a:bodyPr/>
        <a:lstStyle/>
        <a:p>
          <a:endParaRPr lang="en-US"/>
        </a:p>
      </dgm:t>
    </dgm:pt>
    <dgm:pt modelId="{8F536F30-DA0F-034C-B46A-712ED9B87832}" type="sibTrans" cxnId="{EBAE676C-0446-AA42-9FA7-29B115554C15}">
      <dgm:prSet/>
      <dgm:spPr/>
      <dgm:t>
        <a:bodyPr/>
        <a:lstStyle/>
        <a:p>
          <a:endParaRPr lang="en-US"/>
        </a:p>
      </dgm:t>
    </dgm:pt>
    <dgm:pt modelId="{743DEE22-869F-5C47-B579-4179452B05AA}">
      <dgm:prSet phldrT="[Text]"/>
      <dgm:spPr/>
      <dgm:t>
        <a:bodyPr/>
        <a:lstStyle/>
        <a:p>
          <a:r>
            <a:rPr lang="en-US"/>
            <a:t>Simple</a:t>
          </a:r>
        </a:p>
      </dgm:t>
    </dgm:pt>
    <dgm:pt modelId="{AFA4638A-9D9C-8B4C-8939-F352FA107BFC}" type="parTrans" cxnId="{78E3731F-6480-0E48-AF87-FDAA90314E0E}">
      <dgm:prSet/>
      <dgm:spPr/>
      <dgm:t>
        <a:bodyPr/>
        <a:lstStyle/>
        <a:p>
          <a:endParaRPr lang="en-US"/>
        </a:p>
      </dgm:t>
    </dgm:pt>
    <dgm:pt modelId="{D4013B07-FD30-894E-964B-690C4BDEF8E6}" type="sibTrans" cxnId="{78E3731F-6480-0E48-AF87-FDAA90314E0E}">
      <dgm:prSet/>
      <dgm:spPr/>
      <dgm:t>
        <a:bodyPr/>
        <a:lstStyle/>
        <a:p>
          <a:endParaRPr lang="en-US"/>
        </a:p>
      </dgm:t>
    </dgm:pt>
    <dgm:pt modelId="{BF9E55B7-3597-8445-802D-9F24D7FEC839}">
      <dgm:prSet phldrT="[Text]"/>
      <dgm:spPr/>
      <dgm:t>
        <a:bodyPr/>
        <a:lstStyle/>
        <a:p>
          <a:r>
            <a:rPr lang="en-US"/>
            <a:t>Multiple questions</a:t>
          </a:r>
        </a:p>
      </dgm:t>
    </dgm:pt>
    <dgm:pt modelId="{828BD233-51DC-7449-BB93-0554C95706B3}" type="parTrans" cxnId="{DF1E4138-7B75-AD40-BA27-FC8564E1D843}">
      <dgm:prSet/>
      <dgm:spPr/>
      <dgm:t>
        <a:bodyPr/>
        <a:lstStyle/>
        <a:p>
          <a:endParaRPr lang="en-US"/>
        </a:p>
      </dgm:t>
    </dgm:pt>
    <dgm:pt modelId="{65744B2C-AF57-A544-9FCB-BF5028E1DF71}" type="sibTrans" cxnId="{DF1E4138-7B75-AD40-BA27-FC8564E1D843}">
      <dgm:prSet/>
      <dgm:spPr/>
      <dgm:t>
        <a:bodyPr/>
        <a:lstStyle/>
        <a:p>
          <a:endParaRPr lang="en-US"/>
        </a:p>
      </dgm:t>
    </dgm:pt>
    <dgm:pt modelId="{BB786283-D740-3C47-B3B2-F671C0102C2F}">
      <dgm:prSet phldrT="[Text]"/>
      <dgm:spPr/>
      <dgm:t>
        <a:bodyPr/>
        <a:lstStyle/>
        <a:p>
          <a:r>
            <a:rPr lang="en-US"/>
            <a:t>Several stakeholders</a:t>
          </a:r>
        </a:p>
      </dgm:t>
    </dgm:pt>
    <dgm:pt modelId="{AC21D482-FBED-1844-9C2F-B99E376EA831}" type="parTrans" cxnId="{05FD2353-BA33-104B-9D3C-1C9CF0DF99E9}">
      <dgm:prSet/>
      <dgm:spPr/>
      <dgm:t>
        <a:bodyPr/>
        <a:lstStyle/>
        <a:p>
          <a:endParaRPr lang="en-US"/>
        </a:p>
      </dgm:t>
    </dgm:pt>
    <dgm:pt modelId="{721E61A0-0935-B041-A5AC-4AA2DF724022}" type="sibTrans" cxnId="{05FD2353-BA33-104B-9D3C-1C9CF0DF99E9}">
      <dgm:prSet/>
      <dgm:spPr/>
      <dgm:t>
        <a:bodyPr/>
        <a:lstStyle/>
        <a:p>
          <a:endParaRPr lang="en-US"/>
        </a:p>
      </dgm:t>
    </dgm:pt>
    <dgm:pt modelId="{0467944A-4D5C-E04F-9E05-381B6B9D17E2}">
      <dgm:prSet phldrT="[Text]"/>
      <dgm:spPr/>
      <dgm:t>
        <a:bodyPr/>
        <a:lstStyle/>
        <a:p>
          <a:r>
            <a:rPr lang="en-US"/>
            <a:t>Multiple methods</a:t>
          </a:r>
        </a:p>
      </dgm:t>
    </dgm:pt>
    <dgm:pt modelId="{BC10E779-C3DE-0C4D-81D7-D90F192ADBDD}" type="parTrans" cxnId="{6375F3C6-D8D9-C444-9D0E-0E797955B880}">
      <dgm:prSet/>
      <dgm:spPr/>
      <dgm:t>
        <a:bodyPr/>
        <a:lstStyle/>
        <a:p>
          <a:endParaRPr lang="en-US"/>
        </a:p>
      </dgm:t>
    </dgm:pt>
    <dgm:pt modelId="{07ABB62E-7AD3-F045-85EA-EA6E5AAFE0F2}" type="sibTrans" cxnId="{6375F3C6-D8D9-C444-9D0E-0E797955B880}">
      <dgm:prSet/>
      <dgm:spPr/>
      <dgm:t>
        <a:bodyPr/>
        <a:lstStyle/>
        <a:p>
          <a:endParaRPr lang="en-US"/>
        </a:p>
      </dgm:t>
    </dgm:pt>
    <dgm:pt modelId="{194D66DB-92BC-FC4B-B666-B73F4E5D4882}">
      <dgm:prSet phldrT="[Text]"/>
      <dgm:spPr/>
      <dgm:t>
        <a:bodyPr/>
        <a:lstStyle/>
        <a:p>
          <a:r>
            <a:rPr lang="en-US" dirty="0"/>
            <a:t>Many uses</a:t>
          </a:r>
        </a:p>
      </dgm:t>
    </dgm:pt>
    <dgm:pt modelId="{ABEF2401-DE2F-4F47-BD93-B04AF9F0D52C}" type="parTrans" cxnId="{D223C10D-DF3E-6643-A1A7-1095D729CC24}">
      <dgm:prSet/>
      <dgm:spPr/>
      <dgm:t>
        <a:bodyPr/>
        <a:lstStyle/>
        <a:p>
          <a:endParaRPr lang="en-US"/>
        </a:p>
      </dgm:t>
    </dgm:pt>
    <dgm:pt modelId="{919254B7-2B8D-1347-87AF-5A552AEFC3AD}" type="sibTrans" cxnId="{D223C10D-DF3E-6643-A1A7-1095D729CC24}">
      <dgm:prSet/>
      <dgm:spPr/>
      <dgm:t>
        <a:bodyPr/>
        <a:lstStyle/>
        <a:p>
          <a:endParaRPr lang="en-US"/>
        </a:p>
      </dgm:t>
    </dgm:pt>
    <dgm:pt modelId="{0F8A0DD6-D489-2248-AFD3-69A8A408B482}">
      <dgm:prSet phldrT="[Text]"/>
      <dgm:spPr/>
      <dgm:t>
        <a:bodyPr/>
        <a:lstStyle/>
        <a:p>
          <a:r>
            <a:rPr lang="en-US"/>
            <a:t>One or two questions</a:t>
          </a:r>
        </a:p>
      </dgm:t>
    </dgm:pt>
    <dgm:pt modelId="{F8F25061-4A58-494F-AB9A-864030FC5873}" type="parTrans" cxnId="{4AD154F1-7E70-674C-A106-2F8BDB454D6B}">
      <dgm:prSet/>
      <dgm:spPr/>
      <dgm:t>
        <a:bodyPr/>
        <a:lstStyle/>
        <a:p>
          <a:endParaRPr lang="en-US"/>
        </a:p>
      </dgm:t>
    </dgm:pt>
    <dgm:pt modelId="{D9E9036E-F67B-7D41-9179-210FE9222E65}" type="sibTrans" cxnId="{4AD154F1-7E70-674C-A106-2F8BDB454D6B}">
      <dgm:prSet/>
      <dgm:spPr/>
      <dgm:t>
        <a:bodyPr/>
        <a:lstStyle/>
        <a:p>
          <a:endParaRPr lang="en-US"/>
        </a:p>
      </dgm:t>
    </dgm:pt>
    <dgm:pt modelId="{2F41EA0B-DDA3-E04C-8D1C-CEDCE9E0CC2A}">
      <dgm:prSet phldrT="[Text]"/>
      <dgm:spPr/>
      <dgm:t>
        <a:bodyPr/>
        <a:lstStyle/>
        <a:p>
          <a:r>
            <a:rPr lang="en-US"/>
            <a:t>Few stakeholders</a:t>
          </a:r>
        </a:p>
      </dgm:t>
    </dgm:pt>
    <dgm:pt modelId="{E5F1C9CD-381C-B647-97C2-D413EF758465}" type="parTrans" cxnId="{5F7E1C92-943A-5C45-B2CF-0EE4BF61A415}">
      <dgm:prSet/>
      <dgm:spPr/>
      <dgm:t>
        <a:bodyPr/>
        <a:lstStyle/>
        <a:p>
          <a:endParaRPr lang="en-US"/>
        </a:p>
      </dgm:t>
    </dgm:pt>
    <dgm:pt modelId="{18BBA2E0-FB3A-4645-AE7D-7163BE3E97BF}" type="sibTrans" cxnId="{5F7E1C92-943A-5C45-B2CF-0EE4BF61A415}">
      <dgm:prSet/>
      <dgm:spPr/>
      <dgm:t>
        <a:bodyPr/>
        <a:lstStyle/>
        <a:p>
          <a:endParaRPr lang="en-US"/>
        </a:p>
      </dgm:t>
    </dgm:pt>
    <dgm:pt modelId="{7B14681B-5774-C74B-BA0C-A3D9E8B41814}">
      <dgm:prSet phldrT="[Text]"/>
      <dgm:spPr/>
      <dgm:t>
        <a:bodyPr/>
        <a:lstStyle/>
        <a:p>
          <a:r>
            <a:rPr lang="en-US"/>
            <a:t>One method</a:t>
          </a:r>
        </a:p>
      </dgm:t>
    </dgm:pt>
    <dgm:pt modelId="{AF70C78E-77CB-254B-9BAE-4822FC434E35}" type="parTrans" cxnId="{AB6708E2-4711-454F-86C7-E904E3E67896}">
      <dgm:prSet/>
      <dgm:spPr/>
      <dgm:t>
        <a:bodyPr/>
        <a:lstStyle/>
        <a:p>
          <a:endParaRPr lang="en-US"/>
        </a:p>
      </dgm:t>
    </dgm:pt>
    <dgm:pt modelId="{AFC27DBA-8D46-4A46-AF74-B5899E5405FB}" type="sibTrans" cxnId="{AB6708E2-4711-454F-86C7-E904E3E67896}">
      <dgm:prSet/>
      <dgm:spPr/>
      <dgm:t>
        <a:bodyPr/>
        <a:lstStyle/>
        <a:p>
          <a:endParaRPr lang="en-US"/>
        </a:p>
      </dgm:t>
    </dgm:pt>
    <dgm:pt modelId="{EBE20047-55E7-0741-82F4-33A8D6AFDD31}">
      <dgm:prSet phldrT="[Text]"/>
      <dgm:spPr/>
      <dgm:t>
        <a:bodyPr/>
        <a:lstStyle/>
        <a:p>
          <a:r>
            <a:rPr lang="en-US"/>
            <a:t>One use</a:t>
          </a:r>
        </a:p>
      </dgm:t>
    </dgm:pt>
    <dgm:pt modelId="{742D2857-C28E-5E49-A8D1-9DA273CFAA90}" type="parTrans" cxnId="{D91E3AE3-E10D-004F-AA63-07D66F801917}">
      <dgm:prSet/>
      <dgm:spPr/>
      <dgm:t>
        <a:bodyPr/>
        <a:lstStyle/>
        <a:p>
          <a:endParaRPr lang="en-US"/>
        </a:p>
      </dgm:t>
    </dgm:pt>
    <dgm:pt modelId="{71F3023E-204B-A249-BB00-8EFF8B8116AF}" type="sibTrans" cxnId="{D91E3AE3-E10D-004F-AA63-07D66F801917}">
      <dgm:prSet/>
      <dgm:spPr/>
      <dgm:t>
        <a:bodyPr/>
        <a:lstStyle/>
        <a:p>
          <a:endParaRPr lang="en-US"/>
        </a:p>
      </dgm:t>
    </dgm:pt>
    <dgm:pt modelId="{ED5070B4-62B3-064A-9253-47100CF16716}" type="pres">
      <dgm:prSet presAssocID="{E2E693A1-4DB7-2E46-AAEB-24E176A0E46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3EBC56-D9A4-824E-82BD-1EE083A92F18}" type="pres">
      <dgm:prSet presAssocID="{E2E693A1-4DB7-2E46-AAEB-24E176A0E46F}" presName="ribbon" presStyleLbl="node1" presStyleIdx="0" presStyleCnt="1" custLinFactNeighborY="640"/>
      <dgm:spPr/>
    </dgm:pt>
    <dgm:pt modelId="{3B80DB0C-C5A9-3B49-AF88-5D7517AA28F6}" type="pres">
      <dgm:prSet presAssocID="{E2E693A1-4DB7-2E46-AAEB-24E176A0E46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AFC9D-119E-EA4D-8D74-09FC9C000024}" type="pres">
      <dgm:prSet presAssocID="{E2E693A1-4DB7-2E46-AAEB-24E176A0E46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AE676C-0446-AA42-9FA7-29B115554C15}" srcId="{E2E693A1-4DB7-2E46-AAEB-24E176A0E46F}" destId="{69E56125-35F4-0D4B-8215-2351949EC91E}" srcOrd="0" destOrd="0" parTransId="{A7FB17B8-8372-2146-9565-DAA4802C9553}" sibTransId="{8F536F30-DA0F-034C-B46A-712ED9B87832}"/>
    <dgm:cxn modelId="{7932EA98-1EA8-B642-A16A-3EDF0FDC8577}" type="presOf" srcId="{2F41EA0B-DDA3-E04C-8D1C-CEDCE9E0CC2A}" destId="{61EAFC9D-119E-EA4D-8D74-09FC9C000024}" srcOrd="0" destOrd="2" presId="urn:microsoft.com/office/officeart/2005/8/layout/arrow6"/>
    <dgm:cxn modelId="{AB6708E2-4711-454F-86C7-E904E3E67896}" srcId="{743DEE22-869F-5C47-B579-4179452B05AA}" destId="{7B14681B-5774-C74B-BA0C-A3D9E8B41814}" srcOrd="2" destOrd="0" parTransId="{AF70C78E-77CB-254B-9BAE-4822FC434E35}" sibTransId="{AFC27DBA-8D46-4A46-AF74-B5899E5405FB}"/>
    <dgm:cxn modelId="{A54AE342-E245-6C41-BB38-A9627916FA5C}" type="presOf" srcId="{BB786283-D740-3C47-B3B2-F671C0102C2F}" destId="{3B80DB0C-C5A9-3B49-AF88-5D7517AA28F6}" srcOrd="0" destOrd="2" presId="urn:microsoft.com/office/officeart/2005/8/layout/arrow6"/>
    <dgm:cxn modelId="{85171D4B-6A8A-D449-BD67-BA07413F1F65}" type="presOf" srcId="{BF9E55B7-3597-8445-802D-9F24D7FEC839}" destId="{3B80DB0C-C5A9-3B49-AF88-5D7517AA28F6}" srcOrd="0" destOrd="1" presId="urn:microsoft.com/office/officeart/2005/8/layout/arrow6"/>
    <dgm:cxn modelId="{F486B372-228F-B148-9B7A-421F59CF65FE}" type="presOf" srcId="{69E56125-35F4-0D4B-8215-2351949EC91E}" destId="{3B80DB0C-C5A9-3B49-AF88-5D7517AA28F6}" srcOrd="0" destOrd="0" presId="urn:microsoft.com/office/officeart/2005/8/layout/arrow6"/>
    <dgm:cxn modelId="{78E3731F-6480-0E48-AF87-FDAA90314E0E}" srcId="{E2E693A1-4DB7-2E46-AAEB-24E176A0E46F}" destId="{743DEE22-869F-5C47-B579-4179452B05AA}" srcOrd="1" destOrd="0" parTransId="{AFA4638A-9D9C-8B4C-8939-F352FA107BFC}" sibTransId="{D4013B07-FD30-894E-964B-690C4BDEF8E6}"/>
    <dgm:cxn modelId="{D223C10D-DF3E-6643-A1A7-1095D729CC24}" srcId="{69E56125-35F4-0D4B-8215-2351949EC91E}" destId="{194D66DB-92BC-FC4B-B666-B73F4E5D4882}" srcOrd="3" destOrd="0" parTransId="{ABEF2401-DE2F-4F47-BD93-B04AF9F0D52C}" sibTransId="{919254B7-2B8D-1347-87AF-5A552AEFC3AD}"/>
    <dgm:cxn modelId="{D91E3AE3-E10D-004F-AA63-07D66F801917}" srcId="{743DEE22-869F-5C47-B579-4179452B05AA}" destId="{EBE20047-55E7-0741-82F4-33A8D6AFDD31}" srcOrd="3" destOrd="0" parTransId="{742D2857-C28E-5E49-A8D1-9DA273CFAA90}" sibTransId="{71F3023E-204B-A249-BB00-8EFF8B8116AF}"/>
    <dgm:cxn modelId="{05FD2353-BA33-104B-9D3C-1C9CF0DF99E9}" srcId="{69E56125-35F4-0D4B-8215-2351949EC91E}" destId="{BB786283-D740-3C47-B3B2-F671C0102C2F}" srcOrd="1" destOrd="0" parTransId="{AC21D482-FBED-1844-9C2F-B99E376EA831}" sibTransId="{721E61A0-0935-B041-A5AC-4AA2DF724022}"/>
    <dgm:cxn modelId="{D3E4C9B7-BBF5-DF45-8CE2-01DA522E7A17}" type="presOf" srcId="{0467944A-4D5C-E04F-9E05-381B6B9D17E2}" destId="{3B80DB0C-C5A9-3B49-AF88-5D7517AA28F6}" srcOrd="0" destOrd="3" presId="urn:microsoft.com/office/officeart/2005/8/layout/arrow6"/>
    <dgm:cxn modelId="{6375F3C6-D8D9-C444-9D0E-0E797955B880}" srcId="{69E56125-35F4-0D4B-8215-2351949EC91E}" destId="{0467944A-4D5C-E04F-9E05-381B6B9D17E2}" srcOrd="2" destOrd="0" parTransId="{BC10E779-C3DE-0C4D-81D7-D90F192ADBDD}" sibTransId="{07ABB62E-7AD3-F045-85EA-EA6E5AAFE0F2}"/>
    <dgm:cxn modelId="{DF1E4138-7B75-AD40-BA27-FC8564E1D843}" srcId="{69E56125-35F4-0D4B-8215-2351949EC91E}" destId="{BF9E55B7-3597-8445-802D-9F24D7FEC839}" srcOrd="0" destOrd="0" parTransId="{828BD233-51DC-7449-BB93-0554C95706B3}" sibTransId="{65744B2C-AF57-A544-9FCB-BF5028E1DF71}"/>
    <dgm:cxn modelId="{CA0E4C54-21D1-F647-907B-E89BD23C4D9E}" type="presOf" srcId="{743DEE22-869F-5C47-B579-4179452B05AA}" destId="{61EAFC9D-119E-EA4D-8D74-09FC9C000024}" srcOrd="0" destOrd="0" presId="urn:microsoft.com/office/officeart/2005/8/layout/arrow6"/>
    <dgm:cxn modelId="{98A5B7E3-B6E6-ED45-8FEF-16C736A8B780}" type="presOf" srcId="{EBE20047-55E7-0741-82F4-33A8D6AFDD31}" destId="{61EAFC9D-119E-EA4D-8D74-09FC9C000024}" srcOrd="0" destOrd="4" presId="urn:microsoft.com/office/officeart/2005/8/layout/arrow6"/>
    <dgm:cxn modelId="{A2B1AA49-AD88-D349-A56B-872BCCF75F5F}" type="presOf" srcId="{194D66DB-92BC-FC4B-B666-B73F4E5D4882}" destId="{3B80DB0C-C5A9-3B49-AF88-5D7517AA28F6}" srcOrd="0" destOrd="4" presId="urn:microsoft.com/office/officeart/2005/8/layout/arrow6"/>
    <dgm:cxn modelId="{01179CCE-2E93-FE4B-A305-55B00C4ED73B}" type="presOf" srcId="{0F8A0DD6-D489-2248-AFD3-69A8A408B482}" destId="{61EAFC9D-119E-EA4D-8D74-09FC9C000024}" srcOrd="0" destOrd="1" presId="urn:microsoft.com/office/officeart/2005/8/layout/arrow6"/>
    <dgm:cxn modelId="{C0C1A2E3-6E93-0548-9C2D-5AC4C6B1AD51}" type="presOf" srcId="{7B14681B-5774-C74B-BA0C-A3D9E8B41814}" destId="{61EAFC9D-119E-EA4D-8D74-09FC9C000024}" srcOrd="0" destOrd="3" presId="urn:microsoft.com/office/officeart/2005/8/layout/arrow6"/>
    <dgm:cxn modelId="{4AD154F1-7E70-674C-A106-2F8BDB454D6B}" srcId="{743DEE22-869F-5C47-B579-4179452B05AA}" destId="{0F8A0DD6-D489-2248-AFD3-69A8A408B482}" srcOrd="0" destOrd="0" parTransId="{F8F25061-4A58-494F-AB9A-864030FC5873}" sibTransId="{D9E9036E-F67B-7D41-9179-210FE9222E65}"/>
    <dgm:cxn modelId="{5F7E1C92-943A-5C45-B2CF-0EE4BF61A415}" srcId="{743DEE22-869F-5C47-B579-4179452B05AA}" destId="{2F41EA0B-DDA3-E04C-8D1C-CEDCE9E0CC2A}" srcOrd="1" destOrd="0" parTransId="{E5F1C9CD-381C-B647-97C2-D413EF758465}" sibTransId="{18BBA2E0-FB3A-4645-AE7D-7163BE3E97BF}"/>
    <dgm:cxn modelId="{B4500E96-AFFB-4E4B-B0F5-F17323C126BE}" type="presOf" srcId="{E2E693A1-4DB7-2E46-AAEB-24E176A0E46F}" destId="{ED5070B4-62B3-064A-9253-47100CF16716}" srcOrd="0" destOrd="0" presId="urn:microsoft.com/office/officeart/2005/8/layout/arrow6"/>
    <dgm:cxn modelId="{68C9F5B1-2C8E-CF4B-B104-8AA6482FAB83}" type="presParOf" srcId="{ED5070B4-62B3-064A-9253-47100CF16716}" destId="{E73EBC56-D9A4-824E-82BD-1EE083A92F18}" srcOrd="0" destOrd="0" presId="urn:microsoft.com/office/officeart/2005/8/layout/arrow6"/>
    <dgm:cxn modelId="{A110A765-A724-744C-8817-6DEA7939747A}" type="presParOf" srcId="{ED5070B4-62B3-064A-9253-47100CF16716}" destId="{3B80DB0C-C5A9-3B49-AF88-5D7517AA28F6}" srcOrd="1" destOrd="0" presId="urn:microsoft.com/office/officeart/2005/8/layout/arrow6"/>
    <dgm:cxn modelId="{29E45D69-AACA-7449-9C8A-B06387CAB3A1}" type="presParOf" srcId="{ED5070B4-62B3-064A-9253-47100CF16716}" destId="{61EAFC9D-119E-EA4D-8D74-09FC9C00002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351C3D-62D9-4FCE-B640-38F3644636B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7D5014E-F865-4407-A191-35836FCD7FE0}">
      <dgm:prSet custT="1"/>
      <dgm:spPr/>
      <dgm:t>
        <a:bodyPr/>
        <a:lstStyle/>
        <a:p>
          <a:r>
            <a:rPr lang="en-US" sz="2400" b="1" dirty="0"/>
            <a:t>Why</a:t>
          </a:r>
          <a:r>
            <a:rPr lang="en-US" sz="1900" dirty="0"/>
            <a:t> are you doing an evaluation?</a:t>
          </a:r>
        </a:p>
      </dgm:t>
    </dgm:pt>
    <dgm:pt modelId="{5CA1B2FD-6611-401D-A675-1D0EA35F3D2B}" type="parTrans" cxnId="{CB623B5C-3AA0-4D4C-8058-0E3D1C657CE2}">
      <dgm:prSet/>
      <dgm:spPr/>
      <dgm:t>
        <a:bodyPr/>
        <a:lstStyle/>
        <a:p>
          <a:endParaRPr lang="en-US"/>
        </a:p>
      </dgm:t>
    </dgm:pt>
    <dgm:pt modelId="{067323DB-F7DE-4F25-9A1D-6F843B15E4CA}" type="sibTrans" cxnId="{CB623B5C-3AA0-4D4C-8058-0E3D1C657CE2}">
      <dgm:prSet/>
      <dgm:spPr/>
      <dgm:t>
        <a:bodyPr/>
        <a:lstStyle/>
        <a:p>
          <a:endParaRPr lang="en-US"/>
        </a:p>
      </dgm:t>
    </dgm:pt>
    <dgm:pt modelId="{726110D2-08D6-4032-AF6C-CDE53ACBC2F7}">
      <dgm:prSet custT="1"/>
      <dgm:spPr/>
      <dgm:t>
        <a:bodyPr/>
        <a:lstStyle/>
        <a:p>
          <a:r>
            <a:rPr lang="en-US" sz="2400" b="1" dirty="0"/>
            <a:t>What</a:t>
          </a:r>
          <a:r>
            <a:rPr lang="en-US" sz="1900" dirty="0"/>
            <a:t> is to be evaluated?</a:t>
          </a:r>
        </a:p>
      </dgm:t>
    </dgm:pt>
    <dgm:pt modelId="{EF75C1F8-4A88-4115-BDCA-BBB153A3C065}" type="parTrans" cxnId="{67964D28-5762-464F-A0AE-1735CCCB9A98}">
      <dgm:prSet/>
      <dgm:spPr/>
      <dgm:t>
        <a:bodyPr/>
        <a:lstStyle/>
        <a:p>
          <a:endParaRPr lang="en-US"/>
        </a:p>
      </dgm:t>
    </dgm:pt>
    <dgm:pt modelId="{9EA8D382-9429-49C1-8061-108ECF92BE11}" type="sibTrans" cxnId="{67964D28-5762-464F-A0AE-1735CCCB9A98}">
      <dgm:prSet/>
      <dgm:spPr/>
      <dgm:t>
        <a:bodyPr/>
        <a:lstStyle/>
        <a:p>
          <a:endParaRPr lang="en-US"/>
        </a:p>
      </dgm:t>
    </dgm:pt>
    <dgm:pt modelId="{23D328E6-017A-4166-A87E-AB3085C737E5}">
      <dgm:prSet custT="1"/>
      <dgm:spPr/>
      <dgm:t>
        <a:bodyPr/>
        <a:lstStyle/>
        <a:p>
          <a:r>
            <a:rPr lang="en-US" sz="2400" b="1" dirty="0"/>
            <a:t>Who</a:t>
          </a:r>
          <a:r>
            <a:rPr lang="en-US" sz="1900" dirty="0"/>
            <a:t> will be </a:t>
          </a:r>
          <a:r>
            <a:rPr lang="en-US" sz="1900" b="1" dirty="0"/>
            <a:t>involved</a:t>
          </a:r>
          <a:r>
            <a:rPr lang="en-US" sz="1900" dirty="0"/>
            <a:t> in design and implementation?</a:t>
          </a:r>
        </a:p>
      </dgm:t>
    </dgm:pt>
    <dgm:pt modelId="{60CA4E3E-A626-4DA5-BD9B-266F7732ADDD}" type="parTrans" cxnId="{41117169-948E-4BFC-A153-6D972EC82994}">
      <dgm:prSet/>
      <dgm:spPr/>
      <dgm:t>
        <a:bodyPr/>
        <a:lstStyle/>
        <a:p>
          <a:endParaRPr lang="en-US"/>
        </a:p>
      </dgm:t>
    </dgm:pt>
    <dgm:pt modelId="{2337FAAF-B7BE-48AF-8C4B-7F032806E58D}" type="sibTrans" cxnId="{41117169-948E-4BFC-A153-6D972EC82994}">
      <dgm:prSet/>
      <dgm:spPr/>
      <dgm:t>
        <a:bodyPr/>
        <a:lstStyle/>
        <a:p>
          <a:endParaRPr lang="en-US"/>
        </a:p>
      </dgm:t>
    </dgm:pt>
    <dgm:pt modelId="{C55F07A7-73C1-4186-A086-949301FCC174}">
      <dgm:prSet custT="1"/>
      <dgm:spPr/>
      <dgm:t>
        <a:bodyPr/>
        <a:lstStyle/>
        <a:p>
          <a:r>
            <a:rPr lang="en-US" sz="1900" b="1" dirty="0"/>
            <a:t>Who</a:t>
          </a:r>
          <a:r>
            <a:rPr lang="en-US" sz="1900" dirty="0"/>
            <a:t> will </a:t>
          </a:r>
          <a:r>
            <a:rPr lang="en-US" sz="2400" b="1" dirty="0"/>
            <a:t>use</a:t>
          </a:r>
          <a:r>
            <a:rPr lang="en-US" sz="1900" dirty="0"/>
            <a:t> the info and </a:t>
          </a:r>
          <a:r>
            <a:rPr lang="en-US" sz="2400" b="1" dirty="0"/>
            <a:t>how</a:t>
          </a:r>
          <a:r>
            <a:rPr lang="en-US" sz="1900" dirty="0"/>
            <a:t> will it be used?</a:t>
          </a:r>
        </a:p>
      </dgm:t>
    </dgm:pt>
    <dgm:pt modelId="{7E3019AC-3E15-46E7-83B2-05D395E9077D}" type="parTrans" cxnId="{0679029E-D5E4-4270-953E-3EE103D5AF45}">
      <dgm:prSet/>
      <dgm:spPr/>
      <dgm:t>
        <a:bodyPr/>
        <a:lstStyle/>
        <a:p>
          <a:endParaRPr lang="en-US"/>
        </a:p>
      </dgm:t>
    </dgm:pt>
    <dgm:pt modelId="{14D37EC8-4D36-4E10-8C3D-C5155A0E9FBF}" type="sibTrans" cxnId="{0679029E-D5E4-4270-953E-3EE103D5AF45}">
      <dgm:prSet/>
      <dgm:spPr/>
      <dgm:t>
        <a:bodyPr/>
        <a:lstStyle/>
        <a:p>
          <a:endParaRPr lang="en-US"/>
        </a:p>
      </dgm:t>
    </dgm:pt>
    <dgm:pt modelId="{03DFA6F1-B3BB-4535-9594-94A8139EA184}">
      <dgm:prSet/>
      <dgm:spPr/>
      <dgm:t>
        <a:bodyPr/>
        <a:lstStyle/>
        <a:p>
          <a:r>
            <a:rPr lang="en-US" b="1" dirty="0"/>
            <a:t>Resources &amp; Capacity</a:t>
          </a:r>
          <a:endParaRPr lang="en-US" dirty="0"/>
        </a:p>
      </dgm:t>
    </dgm:pt>
    <dgm:pt modelId="{1AA22F00-E5C5-447E-85E1-4DC889111BA9}" type="parTrans" cxnId="{322F9A4B-BE57-45FF-8BE1-6A14C8CADD28}">
      <dgm:prSet/>
      <dgm:spPr/>
      <dgm:t>
        <a:bodyPr/>
        <a:lstStyle/>
        <a:p>
          <a:endParaRPr lang="en-US"/>
        </a:p>
      </dgm:t>
    </dgm:pt>
    <dgm:pt modelId="{D34CCC3D-6B15-42F3-B92C-24F4EAFB2AB7}" type="sibTrans" cxnId="{322F9A4B-BE57-45FF-8BE1-6A14C8CADD28}">
      <dgm:prSet/>
      <dgm:spPr/>
      <dgm:t>
        <a:bodyPr/>
        <a:lstStyle/>
        <a:p>
          <a:endParaRPr lang="en-US"/>
        </a:p>
      </dgm:t>
    </dgm:pt>
    <dgm:pt modelId="{5930273C-DA75-49CD-AC94-FBE65694BDA2}" type="pres">
      <dgm:prSet presAssocID="{E2351C3D-62D9-4FCE-B640-38F3644636B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166213-BD30-4B75-9B91-96FBAB4B76D4}" type="pres">
      <dgm:prSet presAssocID="{87D5014E-F865-4407-A191-35836FCD7FE0}" presName="compNode" presStyleCnt="0"/>
      <dgm:spPr/>
    </dgm:pt>
    <dgm:pt modelId="{1AD259E0-A84F-4CAA-AA19-D2E6B055F4CF}" type="pres">
      <dgm:prSet presAssocID="{87D5014E-F865-4407-A191-35836FCD7FE0}" presName="bgRect" presStyleLbl="bgShp" presStyleIdx="0" presStyleCnt="5"/>
      <dgm:spPr/>
    </dgm:pt>
    <dgm:pt modelId="{048D3FCD-C6D9-4A28-9E65-52852A2E2B1E}" type="pres">
      <dgm:prSet presAssocID="{87D5014E-F865-4407-A191-35836FCD7FE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tionaryRemove"/>
        </a:ext>
      </dgm:extLst>
    </dgm:pt>
    <dgm:pt modelId="{E415CDF9-598E-443E-B214-0AB00D20A56E}" type="pres">
      <dgm:prSet presAssocID="{87D5014E-F865-4407-A191-35836FCD7FE0}" presName="spaceRect" presStyleCnt="0"/>
      <dgm:spPr/>
    </dgm:pt>
    <dgm:pt modelId="{3A1437A7-2AAC-4449-8254-D5838F7D206F}" type="pres">
      <dgm:prSet presAssocID="{87D5014E-F865-4407-A191-35836FCD7FE0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A18E04E-7F99-4886-8D9C-D92F9208E04B}" type="pres">
      <dgm:prSet presAssocID="{067323DB-F7DE-4F25-9A1D-6F843B15E4CA}" presName="sibTrans" presStyleCnt="0"/>
      <dgm:spPr/>
    </dgm:pt>
    <dgm:pt modelId="{23DD5378-FD4E-4A92-8433-59B2C93A8D54}" type="pres">
      <dgm:prSet presAssocID="{726110D2-08D6-4032-AF6C-CDE53ACBC2F7}" presName="compNode" presStyleCnt="0"/>
      <dgm:spPr/>
    </dgm:pt>
    <dgm:pt modelId="{EB758EA5-3254-4A7F-B622-9DA78079E8C0}" type="pres">
      <dgm:prSet presAssocID="{726110D2-08D6-4032-AF6C-CDE53ACBC2F7}" presName="bgRect" presStyleLbl="bgShp" presStyleIdx="1" presStyleCnt="5"/>
      <dgm:spPr/>
    </dgm:pt>
    <dgm:pt modelId="{506ADFC5-19EB-4CD9-9676-26A327B87A48}" type="pres">
      <dgm:prSet presAssocID="{726110D2-08D6-4032-AF6C-CDE53ACBC2F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rror"/>
        </a:ext>
      </dgm:extLst>
    </dgm:pt>
    <dgm:pt modelId="{37DD7F9C-4916-49C1-B809-5B28A37F3012}" type="pres">
      <dgm:prSet presAssocID="{726110D2-08D6-4032-AF6C-CDE53ACBC2F7}" presName="spaceRect" presStyleCnt="0"/>
      <dgm:spPr/>
    </dgm:pt>
    <dgm:pt modelId="{B8ED4C6F-C926-4803-BAA8-25BC9C29792B}" type="pres">
      <dgm:prSet presAssocID="{726110D2-08D6-4032-AF6C-CDE53ACBC2F7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2CA1FA7-681B-453B-BCD5-74383AFF8CB5}" type="pres">
      <dgm:prSet presAssocID="{9EA8D382-9429-49C1-8061-108ECF92BE11}" presName="sibTrans" presStyleCnt="0"/>
      <dgm:spPr/>
    </dgm:pt>
    <dgm:pt modelId="{0CA650CD-1F9A-41AE-85A8-56E7522BD593}" type="pres">
      <dgm:prSet presAssocID="{23D328E6-017A-4166-A87E-AB3085C737E5}" presName="compNode" presStyleCnt="0"/>
      <dgm:spPr/>
    </dgm:pt>
    <dgm:pt modelId="{C5DAD5A0-8357-4A67-99D6-B68EA39FD00B}" type="pres">
      <dgm:prSet presAssocID="{23D328E6-017A-4166-A87E-AB3085C737E5}" presName="bgRect" presStyleLbl="bgShp" presStyleIdx="2" presStyleCnt="5"/>
      <dgm:spPr/>
    </dgm:pt>
    <dgm:pt modelId="{28443B9C-D128-4115-A52B-D78443B31D89}" type="pres">
      <dgm:prSet presAssocID="{23D328E6-017A-4166-A87E-AB3085C737E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Secure"/>
        </a:ext>
      </dgm:extLst>
    </dgm:pt>
    <dgm:pt modelId="{54D2C331-51D8-4289-B65D-7D7FFC450C03}" type="pres">
      <dgm:prSet presAssocID="{23D328E6-017A-4166-A87E-AB3085C737E5}" presName="spaceRect" presStyleCnt="0"/>
      <dgm:spPr/>
    </dgm:pt>
    <dgm:pt modelId="{97F26C3D-086E-45CD-B765-72E4152FCE2A}" type="pres">
      <dgm:prSet presAssocID="{23D328E6-017A-4166-A87E-AB3085C737E5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A6726F1-B29A-4EC5-B14C-67177B12FBFF}" type="pres">
      <dgm:prSet presAssocID="{2337FAAF-B7BE-48AF-8C4B-7F032806E58D}" presName="sibTrans" presStyleCnt="0"/>
      <dgm:spPr/>
    </dgm:pt>
    <dgm:pt modelId="{82CB9321-2403-4514-B2F9-A33128F5E9E6}" type="pres">
      <dgm:prSet presAssocID="{C55F07A7-73C1-4186-A086-949301FCC174}" presName="compNode" presStyleCnt="0"/>
      <dgm:spPr/>
    </dgm:pt>
    <dgm:pt modelId="{E0CA208F-943F-480E-9C85-7157B9051710}" type="pres">
      <dgm:prSet presAssocID="{C55F07A7-73C1-4186-A086-949301FCC174}" presName="bgRect" presStyleLbl="bgShp" presStyleIdx="3" presStyleCnt="5"/>
      <dgm:spPr/>
    </dgm:pt>
    <dgm:pt modelId="{10C3B7AF-D9C9-427E-96B1-D3607A6C456C}" type="pres">
      <dgm:prSet presAssocID="{C55F07A7-73C1-4186-A086-949301FCC17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lationship"/>
        </a:ext>
      </dgm:extLst>
    </dgm:pt>
    <dgm:pt modelId="{0E2D46B3-EA77-4B93-9F2F-9E0C1FDFA58F}" type="pres">
      <dgm:prSet presAssocID="{C55F07A7-73C1-4186-A086-949301FCC174}" presName="spaceRect" presStyleCnt="0"/>
      <dgm:spPr/>
    </dgm:pt>
    <dgm:pt modelId="{EC9AF949-D269-46B9-94E0-02F4F8119B7D}" type="pres">
      <dgm:prSet presAssocID="{C55F07A7-73C1-4186-A086-949301FCC174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6EFD0C7-B9A0-4F2A-BF3A-B6D98ACC3D5C}" type="pres">
      <dgm:prSet presAssocID="{14D37EC8-4D36-4E10-8C3D-C5155A0E9FBF}" presName="sibTrans" presStyleCnt="0"/>
      <dgm:spPr/>
    </dgm:pt>
    <dgm:pt modelId="{D4DFBA32-1454-40CF-8630-C76A3D515D4E}" type="pres">
      <dgm:prSet presAssocID="{03DFA6F1-B3BB-4535-9594-94A8139EA184}" presName="compNode" presStyleCnt="0"/>
      <dgm:spPr/>
    </dgm:pt>
    <dgm:pt modelId="{DDFE5720-1E46-4984-84FC-8AB6104136BA}" type="pres">
      <dgm:prSet presAssocID="{03DFA6F1-B3BB-4535-9594-94A8139EA184}" presName="bgRect" presStyleLbl="bgShp" presStyleIdx="4" presStyleCnt="5"/>
      <dgm:spPr/>
    </dgm:pt>
    <dgm:pt modelId="{A79E1537-14D1-4E2F-8D7F-A875635ECB2C}" type="pres">
      <dgm:prSet presAssocID="{03DFA6F1-B3BB-4535-9594-94A8139EA18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orkforceManagement"/>
        </a:ext>
      </dgm:extLst>
    </dgm:pt>
    <dgm:pt modelId="{367CDE46-18BC-4DB5-851D-8A0ADDA798B4}" type="pres">
      <dgm:prSet presAssocID="{03DFA6F1-B3BB-4535-9594-94A8139EA184}" presName="spaceRect" presStyleCnt="0"/>
      <dgm:spPr/>
    </dgm:pt>
    <dgm:pt modelId="{0184DEDA-F4C0-4428-AF5D-C0D3B214BE1E}" type="pres">
      <dgm:prSet presAssocID="{03DFA6F1-B3BB-4535-9594-94A8139EA184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3436F38-E2D6-4D27-A63B-2231AF0C3267}" type="presOf" srcId="{E2351C3D-62D9-4FCE-B640-38F3644636BB}" destId="{5930273C-DA75-49CD-AC94-FBE65694BDA2}" srcOrd="0" destOrd="0" presId="urn:microsoft.com/office/officeart/2018/2/layout/IconVerticalSolidList"/>
    <dgm:cxn modelId="{CB623B5C-3AA0-4D4C-8058-0E3D1C657CE2}" srcId="{E2351C3D-62D9-4FCE-B640-38F3644636BB}" destId="{87D5014E-F865-4407-A191-35836FCD7FE0}" srcOrd="0" destOrd="0" parTransId="{5CA1B2FD-6611-401D-A675-1D0EA35F3D2B}" sibTransId="{067323DB-F7DE-4F25-9A1D-6F843B15E4CA}"/>
    <dgm:cxn modelId="{67964D28-5762-464F-A0AE-1735CCCB9A98}" srcId="{E2351C3D-62D9-4FCE-B640-38F3644636BB}" destId="{726110D2-08D6-4032-AF6C-CDE53ACBC2F7}" srcOrd="1" destOrd="0" parTransId="{EF75C1F8-4A88-4115-BDCA-BBB153A3C065}" sibTransId="{9EA8D382-9429-49C1-8061-108ECF92BE11}"/>
    <dgm:cxn modelId="{46FD88E2-1F7C-4BAF-8C97-EADCF2536DE2}" type="presOf" srcId="{C55F07A7-73C1-4186-A086-949301FCC174}" destId="{EC9AF949-D269-46B9-94E0-02F4F8119B7D}" srcOrd="0" destOrd="0" presId="urn:microsoft.com/office/officeart/2018/2/layout/IconVerticalSolidList"/>
    <dgm:cxn modelId="{0679029E-D5E4-4270-953E-3EE103D5AF45}" srcId="{E2351C3D-62D9-4FCE-B640-38F3644636BB}" destId="{C55F07A7-73C1-4186-A086-949301FCC174}" srcOrd="3" destOrd="0" parTransId="{7E3019AC-3E15-46E7-83B2-05D395E9077D}" sibTransId="{14D37EC8-4D36-4E10-8C3D-C5155A0E9FBF}"/>
    <dgm:cxn modelId="{10D65860-BCB2-42F3-84C4-CC06906C5053}" type="presOf" srcId="{726110D2-08D6-4032-AF6C-CDE53ACBC2F7}" destId="{B8ED4C6F-C926-4803-BAA8-25BC9C29792B}" srcOrd="0" destOrd="0" presId="urn:microsoft.com/office/officeart/2018/2/layout/IconVerticalSolidList"/>
    <dgm:cxn modelId="{6886C0BC-3B7A-49EE-A7F8-9AB91D980164}" type="presOf" srcId="{03DFA6F1-B3BB-4535-9594-94A8139EA184}" destId="{0184DEDA-F4C0-4428-AF5D-C0D3B214BE1E}" srcOrd="0" destOrd="0" presId="urn:microsoft.com/office/officeart/2018/2/layout/IconVerticalSolidList"/>
    <dgm:cxn modelId="{41117169-948E-4BFC-A153-6D972EC82994}" srcId="{E2351C3D-62D9-4FCE-B640-38F3644636BB}" destId="{23D328E6-017A-4166-A87E-AB3085C737E5}" srcOrd="2" destOrd="0" parTransId="{60CA4E3E-A626-4DA5-BD9B-266F7732ADDD}" sibTransId="{2337FAAF-B7BE-48AF-8C4B-7F032806E58D}"/>
    <dgm:cxn modelId="{8D212FD4-BD96-45BB-A435-F84FB370144D}" type="presOf" srcId="{23D328E6-017A-4166-A87E-AB3085C737E5}" destId="{97F26C3D-086E-45CD-B765-72E4152FCE2A}" srcOrd="0" destOrd="0" presId="urn:microsoft.com/office/officeart/2018/2/layout/IconVerticalSolidList"/>
    <dgm:cxn modelId="{322F9A4B-BE57-45FF-8BE1-6A14C8CADD28}" srcId="{E2351C3D-62D9-4FCE-B640-38F3644636BB}" destId="{03DFA6F1-B3BB-4535-9594-94A8139EA184}" srcOrd="4" destOrd="0" parTransId="{1AA22F00-E5C5-447E-85E1-4DC889111BA9}" sibTransId="{D34CCC3D-6B15-42F3-B92C-24F4EAFB2AB7}"/>
    <dgm:cxn modelId="{03CCE021-D970-41B0-8037-03A758B90C6E}" type="presOf" srcId="{87D5014E-F865-4407-A191-35836FCD7FE0}" destId="{3A1437A7-2AAC-4449-8254-D5838F7D206F}" srcOrd="0" destOrd="0" presId="urn:microsoft.com/office/officeart/2018/2/layout/IconVerticalSolidList"/>
    <dgm:cxn modelId="{E1A2611C-8C49-4728-9DE7-15A50FF9E7E4}" type="presParOf" srcId="{5930273C-DA75-49CD-AC94-FBE65694BDA2}" destId="{3B166213-BD30-4B75-9B91-96FBAB4B76D4}" srcOrd="0" destOrd="0" presId="urn:microsoft.com/office/officeart/2018/2/layout/IconVerticalSolidList"/>
    <dgm:cxn modelId="{5157F2AF-AE10-434B-AA67-59AAE33EBEC4}" type="presParOf" srcId="{3B166213-BD30-4B75-9B91-96FBAB4B76D4}" destId="{1AD259E0-A84F-4CAA-AA19-D2E6B055F4CF}" srcOrd="0" destOrd="0" presId="urn:microsoft.com/office/officeart/2018/2/layout/IconVerticalSolidList"/>
    <dgm:cxn modelId="{C77FBAAF-E9AF-4180-8E5D-7D7C342B5F2F}" type="presParOf" srcId="{3B166213-BD30-4B75-9B91-96FBAB4B76D4}" destId="{048D3FCD-C6D9-4A28-9E65-52852A2E2B1E}" srcOrd="1" destOrd="0" presId="urn:microsoft.com/office/officeart/2018/2/layout/IconVerticalSolidList"/>
    <dgm:cxn modelId="{4DB9F36A-1525-4CFE-A8AD-649C04B555C0}" type="presParOf" srcId="{3B166213-BD30-4B75-9B91-96FBAB4B76D4}" destId="{E415CDF9-598E-443E-B214-0AB00D20A56E}" srcOrd="2" destOrd="0" presId="urn:microsoft.com/office/officeart/2018/2/layout/IconVerticalSolidList"/>
    <dgm:cxn modelId="{30D2F3A0-48AC-4F94-927E-FB13665DCA79}" type="presParOf" srcId="{3B166213-BD30-4B75-9B91-96FBAB4B76D4}" destId="{3A1437A7-2AAC-4449-8254-D5838F7D206F}" srcOrd="3" destOrd="0" presId="urn:microsoft.com/office/officeart/2018/2/layout/IconVerticalSolidList"/>
    <dgm:cxn modelId="{0AA94D36-9D90-4378-A3DD-C1B1DB760C0C}" type="presParOf" srcId="{5930273C-DA75-49CD-AC94-FBE65694BDA2}" destId="{DA18E04E-7F99-4886-8D9C-D92F9208E04B}" srcOrd="1" destOrd="0" presId="urn:microsoft.com/office/officeart/2018/2/layout/IconVerticalSolidList"/>
    <dgm:cxn modelId="{A8869875-4F6D-459F-814C-1E044AE2DB47}" type="presParOf" srcId="{5930273C-DA75-49CD-AC94-FBE65694BDA2}" destId="{23DD5378-FD4E-4A92-8433-59B2C93A8D54}" srcOrd="2" destOrd="0" presId="urn:microsoft.com/office/officeart/2018/2/layout/IconVerticalSolidList"/>
    <dgm:cxn modelId="{12F45682-E749-4A59-8EDD-9B21C4D9D8EC}" type="presParOf" srcId="{23DD5378-FD4E-4A92-8433-59B2C93A8D54}" destId="{EB758EA5-3254-4A7F-B622-9DA78079E8C0}" srcOrd="0" destOrd="0" presId="urn:microsoft.com/office/officeart/2018/2/layout/IconVerticalSolidList"/>
    <dgm:cxn modelId="{EC902162-85B3-44F1-8DD4-1E867FE2E23B}" type="presParOf" srcId="{23DD5378-FD4E-4A92-8433-59B2C93A8D54}" destId="{506ADFC5-19EB-4CD9-9676-26A327B87A48}" srcOrd="1" destOrd="0" presId="urn:microsoft.com/office/officeart/2018/2/layout/IconVerticalSolidList"/>
    <dgm:cxn modelId="{66BD35D0-96B7-48EC-AB41-BC066C28047A}" type="presParOf" srcId="{23DD5378-FD4E-4A92-8433-59B2C93A8D54}" destId="{37DD7F9C-4916-49C1-B809-5B28A37F3012}" srcOrd="2" destOrd="0" presId="urn:microsoft.com/office/officeart/2018/2/layout/IconVerticalSolidList"/>
    <dgm:cxn modelId="{1B9DA439-5D55-4DE6-BB57-C3D0722DF288}" type="presParOf" srcId="{23DD5378-FD4E-4A92-8433-59B2C93A8D54}" destId="{B8ED4C6F-C926-4803-BAA8-25BC9C29792B}" srcOrd="3" destOrd="0" presId="urn:microsoft.com/office/officeart/2018/2/layout/IconVerticalSolidList"/>
    <dgm:cxn modelId="{FD02D2C1-7A8B-4A53-BBBC-0C9762E28520}" type="presParOf" srcId="{5930273C-DA75-49CD-AC94-FBE65694BDA2}" destId="{32CA1FA7-681B-453B-BCD5-74383AFF8CB5}" srcOrd="3" destOrd="0" presId="urn:microsoft.com/office/officeart/2018/2/layout/IconVerticalSolidList"/>
    <dgm:cxn modelId="{18605EAC-1E48-4634-9690-A14546175E5B}" type="presParOf" srcId="{5930273C-DA75-49CD-AC94-FBE65694BDA2}" destId="{0CA650CD-1F9A-41AE-85A8-56E7522BD593}" srcOrd="4" destOrd="0" presId="urn:microsoft.com/office/officeart/2018/2/layout/IconVerticalSolidList"/>
    <dgm:cxn modelId="{F2165FB3-0CAB-466A-9DC8-C2468D0ECC9F}" type="presParOf" srcId="{0CA650CD-1F9A-41AE-85A8-56E7522BD593}" destId="{C5DAD5A0-8357-4A67-99D6-B68EA39FD00B}" srcOrd="0" destOrd="0" presId="urn:microsoft.com/office/officeart/2018/2/layout/IconVerticalSolidList"/>
    <dgm:cxn modelId="{B4B73A22-C293-46E0-9665-7C5CD8BD7986}" type="presParOf" srcId="{0CA650CD-1F9A-41AE-85A8-56E7522BD593}" destId="{28443B9C-D128-4115-A52B-D78443B31D89}" srcOrd="1" destOrd="0" presId="urn:microsoft.com/office/officeart/2018/2/layout/IconVerticalSolidList"/>
    <dgm:cxn modelId="{5D7D1C0B-21D1-48D3-9EAF-21A16BEE8966}" type="presParOf" srcId="{0CA650CD-1F9A-41AE-85A8-56E7522BD593}" destId="{54D2C331-51D8-4289-B65D-7D7FFC450C03}" srcOrd="2" destOrd="0" presId="urn:microsoft.com/office/officeart/2018/2/layout/IconVerticalSolidList"/>
    <dgm:cxn modelId="{F2B37ED8-DE15-4B3C-A924-A20F4FF9412E}" type="presParOf" srcId="{0CA650CD-1F9A-41AE-85A8-56E7522BD593}" destId="{97F26C3D-086E-45CD-B765-72E4152FCE2A}" srcOrd="3" destOrd="0" presId="urn:microsoft.com/office/officeart/2018/2/layout/IconVerticalSolidList"/>
    <dgm:cxn modelId="{06C24A00-AA45-45E9-9376-72A1BFEB57A1}" type="presParOf" srcId="{5930273C-DA75-49CD-AC94-FBE65694BDA2}" destId="{BA6726F1-B29A-4EC5-B14C-67177B12FBFF}" srcOrd="5" destOrd="0" presId="urn:microsoft.com/office/officeart/2018/2/layout/IconVerticalSolidList"/>
    <dgm:cxn modelId="{990D8B45-BB59-44DE-86F6-D9A9DFDBFD18}" type="presParOf" srcId="{5930273C-DA75-49CD-AC94-FBE65694BDA2}" destId="{82CB9321-2403-4514-B2F9-A33128F5E9E6}" srcOrd="6" destOrd="0" presId="urn:microsoft.com/office/officeart/2018/2/layout/IconVerticalSolidList"/>
    <dgm:cxn modelId="{E9F482E2-FE3E-4916-8C74-E1D219D6993E}" type="presParOf" srcId="{82CB9321-2403-4514-B2F9-A33128F5E9E6}" destId="{E0CA208F-943F-480E-9C85-7157B9051710}" srcOrd="0" destOrd="0" presId="urn:microsoft.com/office/officeart/2018/2/layout/IconVerticalSolidList"/>
    <dgm:cxn modelId="{82471E93-44BC-4FA4-8D3D-35B398D2F56B}" type="presParOf" srcId="{82CB9321-2403-4514-B2F9-A33128F5E9E6}" destId="{10C3B7AF-D9C9-427E-96B1-D3607A6C456C}" srcOrd="1" destOrd="0" presId="urn:microsoft.com/office/officeart/2018/2/layout/IconVerticalSolidList"/>
    <dgm:cxn modelId="{C8CA6B28-E4B7-4B85-80C0-D3E8AE4A6170}" type="presParOf" srcId="{82CB9321-2403-4514-B2F9-A33128F5E9E6}" destId="{0E2D46B3-EA77-4B93-9F2F-9E0C1FDFA58F}" srcOrd="2" destOrd="0" presId="urn:microsoft.com/office/officeart/2018/2/layout/IconVerticalSolidList"/>
    <dgm:cxn modelId="{16C65985-2EB8-418F-A6F2-318FC0806704}" type="presParOf" srcId="{82CB9321-2403-4514-B2F9-A33128F5E9E6}" destId="{EC9AF949-D269-46B9-94E0-02F4F8119B7D}" srcOrd="3" destOrd="0" presId="urn:microsoft.com/office/officeart/2018/2/layout/IconVerticalSolidList"/>
    <dgm:cxn modelId="{A4805AEC-6658-44EC-B312-780260CC8FD6}" type="presParOf" srcId="{5930273C-DA75-49CD-AC94-FBE65694BDA2}" destId="{B6EFD0C7-B9A0-4F2A-BF3A-B6D98ACC3D5C}" srcOrd="7" destOrd="0" presId="urn:microsoft.com/office/officeart/2018/2/layout/IconVerticalSolidList"/>
    <dgm:cxn modelId="{12522E89-2FCD-4950-AA1C-3BFDCEF803C7}" type="presParOf" srcId="{5930273C-DA75-49CD-AC94-FBE65694BDA2}" destId="{D4DFBA32-1454-40CF-8630-C76A3D515D4E}" srcOrd="8" destOrd="0" presId="urn:microsoft.com/office/officeart/2018/2/layout/IconVerticalSolidList"/>
    <dgm:cxn modelId="{3214D2B6-482F-4468-A008-8D5A4DA6AD86}" type="presParOf" srcId="{D4DFBA32-1454-40CF-8630-C76A3D515D4E}" destId="{DDFE5720-1E46-4984-84FC-8AB6104136BA}" srcOrd="0" destOrd="0" presId="urn:microsoft.com/office/officeart/2018/2/layout/IconVerticalSolidList"/>
    <dgm:cxn modelId="{835803F1-D01C-4E23-BD1C-A162621DA3FA}" type="presParOf" srcId="{D4DFBA32-1454-40CF-8630-C76A3D515D4E}" destId="{A79E1537-14D1-4E2F-8D7F-A875635ECB2C}" srcOrd="1" destOrd="0" presId="urn:microsoft.com/office/officeart/2018/2/layout/IconVerticalSolidList"/>
    <dgm:cxn modelId="{BC49DC00-56AC-471D-A72B-682BEEABD914}" type="presParOf" srcId="{D4DFBA32-1454-40CF-8630-C76A3D515D4E}" destId="{367CDE46-18BC-4DB5-851D-8A0ADDA798B4}" srcOrd="2" destOrd="0" presId="urn:microsoft.com/office/officeart/2018/2/layout/IconVerticalSolidList"/>
    <dgm:cxn modelId="{AED49590-7989-433B-AA27-F0BFB51CE2A9}" type="presParOf" srcId="{D4DFBA32-1454-40CF-8630-C76A3D515D4E}" destId="{0184DEDA-F4C0-4428-AF5D-C0D3B214BE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D89B6B-94AD-4EA5-B021-A3A8CAC073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81F51A7-ADC1-4C1F-B325-AE944989E547}">
      <dgm:prSet/>
      <dgm:spPr/>
      <dgm:t>
        <a:bodyPr/>
        <a:lstStyle/>
        <a:p>
          <a:r>
            <a:rPr lang="en-US" b="1" dirty="0"/>
            <a:t>Identify </a:t>
          </a:r>
          <a:r>
            <a:rPr lang="en-US" dirty="0"/>
            <a:t>your questions.</a:t>
          </a:r>
        </a:p>
      </dgm:t>
    </dgm:pt>
    <dgm:pt modelId="{D2DA0B47-0EA6-4C34-8217-05754C6A03C8}" type="parTrans" cxnId="{DC7DF69F-479C-43D3-9275-27ED89CFA7CE}">
      <dgm:prSet/>
      <dgm:spPr/>
      <dgm:t>
        <a:bodyPr/>
        <a:lstStyle/>
        <a:p>
          <a:endParaRPr lang="en-US"/>
        </a:p>
      </dgm:t>
    </dgm:pt>
    <dgm:pt modelId="{BECDA6D7-DF1B-400A-8D37-EA579CE00CE5}" type="sibTrans" cxnId="{DC7DF69F-479C-43D3-9275-27ED89CFA7CE}">
      <dgm:prSet/>
      <dgm:spPr/>
      <dgm:t>
        <a:bodyPr/>
        <a:lstStyle/>
        <a:p>
          <a:endParaRPr lang="en-US"/>
        </a:p>
      </dgm:t>
    </dgm:pt>
    <dgm:pt modelId="{60B74615-6CDE-4EC4-A2A1-D37AB9B05251}">
      <dgm:prSet/>
      <dgm:spPr/>
      <dgm:t>
        <a:bodyPr/>
        <a:lstStyle/>
        <a:p>
          <a:r>
            <a:rPr lang="en-US" dirty="0"/>
            <a:t>Identify </a:t>
          </a:r>
          <a:r>
            <a:rPr lang="en-US" b="1" dirty="0"/>
            <a:t>how to measure </a:t>
          </a:r>
          <a:r>
            <a:rPr lang="en-US" dirty="0"/>
            <a:t>questions (outcomes &amp; indicators).</a:t>
          </a:r>
        </a:p>
      </dgm:t>
    </dgm:pt>
    <dgm:pt modelId="{962835EC-519B-4A5C-9CBF-EA5E288C0736}" type="parTrans" cxnId="{BBDFB06B-FFD8-48CE-89C7-38FF454F0204}">
      <dgm:prSet/>
      <dgm:spPr/>
      <dgm:t>
        <a:bodyPr/>
        <a:lstStyle/>
        <a:p>
          <a:endParaRPr lang="en-US"/>
        </a:p>
      </dgm:t>
    </dgm:pt>
    <dgm:pt modelId="{D0F8909A-22FB-4BE6-9C68-6C141CD36F3F}" type="sibTrans" cxnId="{BBDFB06B-FFD8-48CE-89C7-38FF454F0204}">
      <dgm:prSet/>
      <dgm:spPr/>
      <dgm:t>
        <a:bodyPr/>
        <a:lstStyle/>
        <a:p>
          <a:endParaRPr lang="en-US"/>
        </a:p>
      </dgm:t>
    </dgm:pt>
    <dgm:pt modelId="{8CC0A22D-9319-4F2C-8A60-5603EA2E1123}">
      <dgm:prSet/>
      <dgm:spPr/>
      <dgm:t>
        <a:bodyPr/>
        <a:lstStyle/>
        <a:p>
          <a:r>
            <a:rPr lang="en-US" b="1" dirty="0"/>
            <a:t>Finish the evaluation plan </a:t>
          </a:r>
          <a:r>
            <a:rPr lang="en-US" dirty="0"/>
            <a:t>(includes data collection, reporting, resources, </a:t>
          </a:r>
          <a:r>
            <a:rPr lang="en-US" dirty="0" err="1"/>
            <a:t>etc</a:t>
          </a:r>
          <a:r>
            <a:rPr lang="en-US" dirty="0"/>
            <a:t>). </a:t>
          </a:r>
        </a:p>
      </dgm:t>
    </dgm:pt>
    <dgm:pt modelId="{6804269E-6938-4573-92E6-65F626F0CB7A}" type="parTrans" cxnId="{D145F229-4BCB-4D98-9BCD-8EE5B78E3975}">
      <dgm:prSet/>
      <dgm:spPr/>
      <dgm:t>
        <a:bodyPr/>
        <a:lstStyle/>
        <a:p>
          <a:endParaRPr lang="en-US"/>
        </a:p>
      </dgm:t>
    </dgm:pt>
    <dgm:pt modelId="{1B26C1CA-B13D-4FA5-958C-4B61BE93A5B6}" type="sibTrans" cxnId="{D145F229-4BCB-4D98-9BCD-8EE5B78E3975}">
      <dgm:prSet/>
      <dgm:spPr/>
      <dgm:t>
        <a:bodyPr/>
        <a:lstStyle/>
        <a:p>
          <a:endParaRPr lang="en-US"/>
        </a:p>
      </dgm:t>
    </dgm:pt>
    <dgm:pt modelId="{0EF263B8-D6E4-469D-A0AB-66D83DD1D1A5}" type="pres">
      <dgm:prSet presAssocID="{4BD89B6B-94AD-4EA5-B021-A3A8CAC0732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3CDEF5-378C-45A3-B376-014F1B62F88B}" type="pres">
      <dgm:prSet presAssocID="{081F51A7-ADC1-4C1F-B325-AE944989E547}" presName="compNode" presStyleCnt="0"/>
      <dgm:spPr/>
    </dgm:pt>
    <dgm:pt modelId="{B2F68782-E3BF-4294-8A4E-91E3AA0E02BE}" type="pres">
      <dgm:prSet presAssocID="{081F51A7-ADC1-4C1F-B325-AE944989E547}" presName="bgRect" presStyleLbl="bgShp" presStyleIdx="0" presStyleCnt="3"/>
      <dgm:spPr/>
    </dgm:pt>
    <dgm:pt modelId="{908D84F4-84EE-4E50-BA6E-0322EE50C9D1}" type="pres">
      <dgm:prSet presAssocID="{081F51A7-ADC1-4C1F-B325-AE944989E54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elp"/>
        </a:ext>
      </dgm:extLst>
    </dgm:pt>
    <dgm:pt modelId="{BC80D647-B5C4-4BC9-9812-7B835335E0E8}" type="pres">
      <dgm:prSet presAssocID="{081F51A7-ADC1-4C1F-B325-AE944989E547}" presName="spaceRect" presStyleCnt="0"/>
      <dgm:spPr/>
    </dgm:pt>
    <dgm:pt modelId="{C02F0D03-5FC9-47C8-88B7-31A9ABFF7913}" type="pres">
      <dgm:prSet presAssocID="{081F51A7-ADC1-4C1F-B325-AE944989E547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1CD68F8-2227-4E83-A7E5-1729D4DB7BEA}" type="pres">
      <dgm:prSet presAssocID="{BECDA6D7-DF1B-400A-8D37-EA579CE00CE5}" presName="sibTrans" presStyleCnt="0"/>
      <dgm:spPr/>
    </dgm:pt>
    <dgm:pt modelId="{89F55DB1-5BEC-4DA7-83DA-DCC0DDD07902}" type="pres">
      <dgm:prSet presAssocID="{60B74615-6CDE-4EC4-A2A1-D37AB9B05251}" presName="compNode" presStyleCnt="0"/>
      <dgm:spPr/>
    </dgm:pt>
    <dgm:pt modelId="{507E6A9D-3525-4863-A157-C6BC935C0177}" type="pres">
      <dgm:prSet presAssocID="{60B74615-6CDE-4EC4-A2A1-D37AB9B05251}" presName="bgRect" presStyleLbl="bgShp" presStyleIdx="1" presStyleCnt="3"/>
      <dgm:spPr/>
    </dgm:pt>
    <dgm:pt modelId="{2114D5E0-4CD9-4D66-ABF0-C21FA585C4E2}" type="pres">
      <dgm:prSet presAssocID="{60B74615-6CDE-4EC4-A2A1-D37AB9B0525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921FBE8-4664-471B-85CB-7A0A192F9074}" type="pres">
      <dgm:prSet presAssocID="{60B74615-6CDE-4EC4-A2A1-D37AB9B05251}" presName="spaceRect" presStyleCnt="0"/>
      <dgm:spPr/>
    </dgm:pt>
    <dgm:pt modelId="{3C4D3EAD-20A4-4138-B004-4A0C395C977C}" type="pres">
      <dgm:prSet presAssocID="{60B74615-6CDE-4EC4-A2A1-D37AB9B05251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CA185B7-40E1-4121-AD79-5014C1F41843}" type="pres">
      <dgm:prSet presAssocID="{D0F8909A-22FB-4BE6-9C68-6C141CD36F3F}" presName="sibTrans" presStyleCnt="0"/>
      <dgm:spPr/>
    </dgm:pt>
    <dgm:pt modelId="{8CCF1504-EF2D-4BA1-BEAF-33850820991B}" type="pres">
      <dgm:prSet presAssocID="{8CC0A22D-9319-4F2C-8A60-5603EA2E1123}" presName="compNode" presStyleCnt="0"/>
      <dgm:spPr/>
    </dgm:pt>
    <dgm:pt modelId="{0194F659-5D82-4FCC-90F7-D80FDD1DC422}" type="pres">
      <dgm:prSet presAssocID="{8CC0A22D-9319-4F2C-8A60-5603EA2E1123}" presName="bgRect" presStyleLbl="bgShp" presStyleIdx="2" presStyleCnt="3"/>
      <dgm:spPr/>
    </dgm:pt>
    <dgm:pt modelId="{043EFCB4-0CE6-46EF-94EA-E00417471D9F}" type="pres">
      <dgm:prSet presAssocID="{8CC0A22D-9319-4F2C-8A60-5603EA2E1123}" presName="iconRect" presStyleLbl="nod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6DDE3BD2-84A8-42C9-95D4-C2360FAF5A10}" type="pres">
      <dgm:prSet presAssocID="{8CC0A22D-9319-4F2C-8A60-5603EA2E1123}" presName="spaceRect" presStyleCnt="0"/>
      <dgm:spPr/>
    </dgm:pt>
    <dgm:pt modelId="{C027E016-522E-48AC-954C-433D839CF703}" type="pres">
      <dgm:prSet presAssocID="{8CC0A22D-9319-4F2C-8A60-5603EA2E1123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CE5A237-E36A-4C4F-A79B-C2B884B45C78}" type="presOf" srcId="{081F51A7-ADC1-4C1F-B325-AE944989E547}" destId="{C02F0D03-5FC9-47C8-88B7-31A9ABFF7913}" srcOrd="0" destOrd="0" presId="urn:microsoft.com/office/officeart/2018/2/layout/IconVerticalSolidList"/>
    <dgm:cxn modelId="{D145F229-4BCB-4D98-9BCD-8EE5B78E3975}" srcId="{4BD89B6B-94AD-4EA5-B021-A3A8CAC07328}" destId="{8CC0A22D-9319-4F2C-8A60-5603EA2E1123}" srcOrd="2" destOrd="0" parTransId="{6804269E-6938-4573-92E6-65F626F0CB7A}" sibTransId="{1B26C1CA-B13D-4FA5-958C-4B61BE93A5B6}"/>
    <dgm:cxn modelId="{BBDFB06B-FFD8-48CE-89C7-38FF454F0204}" srcId="{4BD89B6B-94AD-4EA5-B021-A3A8CAC07328}" destId="{60B74615-6CDE-4EC4-A2A1-D37AB9B05251}" srcOrd="1" destOrd="0" parTransId="{962835EC-519B-4A5C-9CBF-EA5E288C0736}" sibTransId="{D0F8909A-22FB-4BE6-9C68-6C141CD36F3F}"/>
    <dgm:cxn modelId="{22531FE9-637A-4CC5-A8F7-F1DF2AFEEF52}" type="presOf" srcId="{4BD89B6B-94AD-4EA5-B021-A3A8CAC07328}" destId="{0EF263B8-D6E4-469D-A0AB-66D83DD1D1A5}" srcOrd="0" destOrd="0" presId="urn:microsoft.com/office/officeart/2018/2/layout/IconVerticalSolidList"/>
    <dgm:cxn modelId="{F11494BB-1AB8-3F42-A0DC-BA2A18F8251A}" type="presOf" srcId="{8CC0A22D-9319-4F2C-8A60-5603EA2E1123}" destId="{C027E016-522E-48AC-954C-433D839CF703}" srcOrd="0" destOrd="0" presId="urn:microsoft.com/office/officeart/2018/2/layout/IconVerticalSolidList"/>
    <dgm:cxn modelId="{FA660D66-3351-FC49-BD65-E34409969011}" type="presOf" srcId="{60B74615-6CDE-4EC4-A2A1-D37AB9B05251}" destId="{3C4D3EAD-20A4-4138-B004-4A0C395C977C}" srcOrd="0" destOrd="0" presId="urn:microsoft.com/office/officeart/2018/2/layout/IconVerticalSolidList"/>
    <dgm:cxn modelId="{DC7DF69F-479C-43D3-9275-27ED89CFA7CE}" srcId="{4BD89B6B-94AD-4EA5-B021-A3A8CAC07328}" destId="{081F51A7-ADC1-4C1F-B325-AE944989E547}" srcOrd="0" destOrd="0" parTransId="{D2DA0B47-0EA6-4C34-8217-05754C6A03C8}" sibTransId="{BECDA6D7-DF1B-400A-8D37-EA579CE00CE5}"/>
    <dgm:cxn modelId="{4A18192F-7D08-B846-8247-0B29D6F54E4E}" type="presParOf" srcId="{0EF263B8-D6E4-469D-A0AB-66D83DD1D1A5}" destId="{373CDEF5-378C-45A3-B376-014F1B62F88B}" srcOrd="0" destOrd="0" presId="urn:microsoft.com/office/officeart/2018/2/layout/IconVerticalSolidList"/>
    <dgm:cxn modelId="{87B8897F-6B8A-5F4D-852A-AB8DBC1B90A4}" type="presParOf" srcId="{373CDEF5-378C-45A3-B376-014F1B62F88B}" destId="{B2F68782-E3BF-4294-8A4E-91E3AA0E02BE}" srcOrd="0" destOrd="0" presId="urn:microsoft.com/office/officeart/2018/2/layout/IconVerticalSolidList"/>
    <dgm:cxn modelId="{0FCA4813-CD46-7F46-B067-AD1EC5758372}" type="presParOf" srcId="{373CDEF5-378C-45A3-B376-014F1B62F88B}" destId="{908D84F4-84EE-4E50-BA6E-0322EE50C9D1}" srcOrd="1" destOrd="0" presId="urn:microsoft.com/office/officeart/2018/2/layout/IconVerticalSolidList"/>
    <dgm:cxn modelId="{2E6B3674-9159-B14F-9A2D-AFA433B9FA54}" type="presParOf" srcId="{373CDEF5-378C-45A3-B376-014F1B62F88B}" destId="{BC80D647-B5C4-4BC9-9812-7B835335E0E8}" srcOrd="2" destOrd="0" presId="urn:microsoft.com/office/officeart/2018/2/layout/IconVerticalSolidList"/>
    <dgm:cxn modelId="{1E1A4181-AB56-4B4F-A7DB-A5B7AD1849B2}" type="presParOf" srcId="{373CDEF5-378C-45A3-B376-014F1B62F88B}" destId="{C02F0D03-5FC9-47C8-88B7-31A9ABFF7913}" srcOrd="3" destOrd="0" presId="urn:microsoft.com/office/officeart/2018/2/layout/IconVerticalSolidList"/>
    <dgm:cxn modelId="{70C67756-8181-A34D-BC98-F5C8579684F3}" type="presParOf" srcId="{0EF263B8-D6E4-469D-A0AB-66D83DD1D1A5}" destId="{61CD68F8-2227-4E83-A7E5-1729D4DB7BEA}" srcOrd="1" destOrd="0" presId="urn:microsoft.com/office/officeart/2018/2/layout/IconVerticalSolidList"/>
    <dgm:cxn modelId="{DD3F46C5-AB79-0A41-9969-FEA19E7594A7}" type="presParOf" srcId="{0EF263B8-D6E4-469D-A0AB-66D83DD1D1A5}" destId="{89F55DB1-5BEC-4DA7-83DA-DCC0DDD07902}" srcOrd="2" destOrd="0" presId="urn:microsoft.com/office/officeart/2018/2/layout/IconVerticalSolidList"/>
    <dgm:cxn modelId="{04E38F31-B085-264F-AEA3-06739AE16E07}" type="presParOf" srcId="{89F55DB1-5BEC-4DA7-83DA-DCC0DDD07902}" destId="{507E6A9D-3525-4863-A157-C6BC935C0177}" srcOrd="0" destOrd="0" presId="urn:microsoft.com/office/officeart/2018/2/layout/IconVerticalSolidList"/>
    <dgm:cxn modelId="{5A22CCB8-F691-034B-A1D8-7A59F1FB46EF}" type="presParOf" srcId="{89F55DB1-5BEC-4DA7-83DA-DCC0DDD07902}" destId="{2114D5E0-4CD9-4D66-ABF0-C21FA585C4E2}" srcOrd="1" destOrd="0" presId="urn:microsoft.com/office/officeart/2018/2/layout/IconVerticalSolidList"/>
    <dgm:cxn modelId="{A914961D-E560-2241-891D-BE2A3EA29C1B}" type="presParOf" srcId="{89F55DB1-5BEC-4DA7-83DA-DCC0DDD07902}" destId="{4921FBE8-4664-471B-85CB-7A0A192F9074}" srcOrd="2" destOrd="0" presId="urn:microsoft.com/office/officeart/2018/2/layout/IconVerticalSolidList"/>
    <dgm:cxn modelId="{96C4B304-CD98-784D-B461-A8CB37BAF7AF}" type="presParOf" srcId="{89F55DB1-5BEC-4DA7-83DA-DCC0DDD07902}" destId="{3C4D3EAD-20A4-4138-B004-4A0C395C977C}" srcOrd="3" destOrd="0" presId="urn:microsoft.com/office/officeart/2018/2/layout/IconVerticalSolidList"/>
    <dgm:cxn modelId="{2710A16C-E354-764D-98B0-A85D01A1679A}" type="presParOf" srcId="{0EF263B8-D6E4-469D-A0AB-66D83DD1D1A5}" destId="{6CA185B7-40E1-4121-AD79-5014C1F41843}" srcOrd="3" destOrd="0" presId="urn:microsoft.com/office/officeart/2018/2/layout/IconVerticalSolidList"/>
    <dgm:cxn modelId="{C6238837-C98A-EA4A-A03F-7597BF216B75}" type="presParOf" srcId="{0EF263B8-D6E4-469D-A0AB-66D83DD1D1A5}" destId="{8CCF1504-EF2D-4BA1-BEAF-33850820991B}" srcOrd="4" destOrd="0" presId="urn:microsoft.com/office/officeart/2018/2/layout/IconVerticalSolidList"/>
    <dgm:cxn modelId="{2885158F-11E3-6C4A-91A2-0733E4032651}" type="presParOf" srcId="{8CCF1504-EF2D-4BA1-BEAF-33850820991B}" destId="{0194F659-5D82-4FCC-90F7-D80FDD1DC422}" srcOrd="0" destOrd="0" presId="urn:microsoft.com/office/officeart/2018/2/layout/IconVerticalSolidList"/>
    <dgm:cxn modelId="{4E9FA744-4300-F040-985F-9D0C5D61E3D2}" type="presParOf" srcId="{8CCF1504-EF2D-4BA1-BEAF-33850820991B}" destId="{043EFCB4-0CE6-46EF-94EA-E00417471D9F}" srcOrd="1" destOrd="0" presId="urn:microsoft.com/office/officeart/2018/2/layout/IconVerticalSolidList"/>
    <dgm:cxn modelId="{71C7273F-9D73-A14C-8469-0001C1686F14}" type="presParOf" srcId="{8CCF1504-EF2D-4BA1-BEAF-33850820991B}" destId="{6DDE3BD2-84A8-42C9-95D4-C2360FAF5A10}" srcOrd="2" destOrd="0" presId="urn:microsoft.com/office/officeart/2018/2/layout/IconVerticalSolidList"/>
    <dgm:cxn modelId="{14F66E62-73C0-EB41-A68A-BF772BF2A4C2}" type="presParOf" srcId="{8CCF1504-EF2D-4BA1-BEAF-33850820991B}" destId="{C027E016-522E-48AC-954C-433D839CF7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67383-43FA-4554-96DB-6221D38E5AE0}">
      <dsp:nvSpPr>
        <dsp:cNvPr id="0" name=""/>
        <dsp:cNvSpPr/>
      </dsp:nvSpPr>
      <dsp:spPr>
        <a:xfrm>
          <a:off x="1058019" y="116532"/>
          <a:ext cx="1137317" cy="10432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485B0-C0B8-40E2-928D-625C711EA0AC}">
      <dsp:nvSpPr>
        <dsp:cNvPr id="0" name=""/>
        <dsp:cNvSpPr/>
      </dsp:nvSpPr>
      <dsp:spPr>
        <a:xfrm>
          <a:off x="1938" y="1270986"/>
          <a:ext cx="3249479" cy="44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900" kern="1200" dirty="0"/>
            <a:t>What is Evaluation</a:t>
          </a:r>
        </a:p>
      </dsp:txBody>
      <dsp:txXfrm>
        <a:off x="1938" y="1270986"/>
        <a:ext cx="3249479" cy="447118"/>
      </dsp:txXfrm>
    </dsp:sp>
    <dsp:sp modelId="{DDCF302A-693A-445E-915A-A35C07D4C327}">
      <dsp:nvSpPr>
        <dsp:cNvPr id="0" name=""/>
        <dsp:cNvSpPr/>
      </dsp:nvSpPr>
      <dsp:spPr>
        <a:xfrm>
          <a:off x="1938" y="1769814"/>
          <a:ext cx="3249479" cy="932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Definition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Examples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Purpose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Orientation</a:t>
          </a:r>
        </a:p>
      </dsp:txBody>
      <dsp:txXfrm>
        <a:off x="1938" y="1769814"/>
        <a:ext cx="3249479" cy="9322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4A48E-2ABE-4F9D-9663-0D81450785B7}">
      <dsp:nvSpPr>
        <dsp:cNvPr id="0" name=""/>
        <dsp:cNvSpPr/>
      </dsp:nvSpPr>
      <dsp:spPr>
        <a:xfrm>
          <a:off x="1963800" y="602182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BC534-A2A2-48CC-B69D-B811CEFE174A}">
      <dsp:nvSpPr>
        <dsp:cNvPr id="0" name=""/>
        <dsp:cNvSpPr/>
      </dsp:nvSpPr>
      <dsp:spPr>
        <a:xfrm>
          <a:off x="559800" y="223787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600" b="1" kern="1200" dirty="0"/>
            <a:t>Summative</a:t>
          </a:r>
          <a:endParaRPr lang="en-US" sz="3600" kern="1200" dirty="0"/>
        </a:p>
      </dsp:txBody>
      <dsp:txXfrm>
        <a:off x="559800" y="2237876"/>
        <a:ext cx="4320000" cy="648000"/>
      </dsp:txXfrm>
    </dsp:sp>
    <dsp:sp modelId="{2F66D828-34D4-4BDA-AB1C-18F223F46DE2}">
      <dsp:nvSpPr>
        <dsp:cNvPr id="0" name=""/>
        <dsp:cNvSpPr/>
      </dsp:nvSpPr>
      <dsp:spPr>
        <a:xfrm>
          <a:off x="559800" y="2943409"/>
          <a:ext cx="4320000" cy="53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kern="1200" dirty="0"/>
            <a:t>What happened as a result of the program</a:t>
          </a:r>
        </a:p>
      </dsp:txBody>
      <dsp:txXfrm>
        <a:off x="559800" y="2943409"/>
        <a:ext cx="4320000" cy="535382"/>
      </dsp:txXfrm>
    </dsp:sp>
    <dsp:sp modelId="{534D2A18-72EC-4391-AA10-107C86CD62C9}">
      <dsp:nvSpPr>
        <dsp:cNvPr id="0" name=""/>
        <dsp:cNvSpPr/>
      </dsp:nvSpPr>
      <dsp:spPr>
        <a:xfrm>
          <a:off x="7039800" y="602182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29C8A-3871-45E5-9340-C5C807B3D6FF}">
      <dsp:nvSpPr>
        <dsp:cNvPr id="0" name=""/>
        <dsp:cNvSpPr/>
      </dsp:nvSpPr>
      <dsp:spPr>
        <a:xfrm>
          <a:off x="5635800" y="223787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600" b="1" kern="1200" dirty="0"/>
            <a:t>Formative</a:t>
          </a:r>
          <a:endParaRPr lang="en-US" sz="3600" kern="1200" dirty="0"/>
        </a:p>
      </dsp:txBody>
      <dsp:txXfrm>
        <a:off x="5635800" y="2237876"/>
        <a:ext cx="4320000" cy="648000"/>
      </dsp:txXfrm>
    </dsp:sp>
    <dsp:sp modelId="{B742C571-969D-45D8-8386-3E37B7C476ED}">
      <dsp:nvSpPr>
        <dsp:cNvPr id="0" name=""/>
        <dsp:cNvSpPr/>
      </dsp:nvSpPr>
      <dsp:spPr>
        <a:xfrm>
          <a:off x="5635800" y="2943409"/>
          <a:ext cx="4320000" cy="535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800" b="1" kern="1200" dirty="0"/>
            <a:t>How the program is being implemented, or how it can be improved</a:t>
          </a:r>
          <a:endParaRPr lang="en-US" sz="1800" kern="1200" dirty="0"/>
        </a:p>
      </dsp:txBody>
      <dsp:txXfrm>
        <a:off x="5635800" y="2943409"/>
        <a:ext cx="4320000" cy="5353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904EB-9E67-C543-B938-A6DDFDEBA6BB}">
      <dsp:nvSpPr>
        <dsp:cNvPr id="0" name=""/>
        <dsp:cNvSpPr/>
      </dsp:nvSpPr>
      <dsp:spPr>
        <a:xfrm>
          <a:off x="0" y="33365"/>
          <a:ext cx="3846094" cy="12928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Evaluation Plans</a:t>
          </a:r>
        </a:p>
      </dsp:txBody>
      <dsp:txXfrm>
        <a:off x="63112" y="96477"/>
        <a:ext cx="3719870" cy="1166626"/>
      </dsp:txXfrm>
    </dsp:sp>
    <dsp:sp modelId="{4B6BB941-B7D4-3548-AD05-55927B1811F1}">
      <dsp:nvSpPr>
        <dsp:cNvPr id="0" name=""/>
        <dsp:cNvSpPr/>
      </dsp:nvSpPr>
      <dsp:spPr>
        <a:xfrm>
          <a:off x="0" y="1408551"/>
          <a:ext cx="3846094" cy="12928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Logic Models/ Theory of Change</a:t>
          </a:r>
        </a:p>
      </dsp:txBody>
      <dsp:txXfrm>
        <a:off x="63112" y="1471663"/>
        <a:ext cx="3719870" cy="1166626"/>
      </dsp:txXfrm>
    </dsp:sp>
    <dsp:sp modelId="{1E1FFDF2-2FEE-844F-A348-695116EF4E41}">
      <dsp:nvSpPr>
        <dsp:cNvPr id="0" name=""/>
        <dsp:cNvSpPr/>
      </dsp:nvSpPr>
      <dsp:spPr>
        <a:xfrm>
          <a:off x="0" y="2799321"/>
          <a:ext cx="3846094" cy="12928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Outcome/ Indicators</a:t>
          </a:r>
        </a:p>
      </dsp:txBody>
      <dsp:txXfrm>
        <a:off x="63112" y="2862433"/>
        <a:ext cx="3719870" cy="116662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87A7C-168F-034B-99AE-011233A56533}">
      <dsp:nvSpPr>
        <dsp:cNvPr id="0" name=""/>
        <dsp:cNvSpPr/>
      </dsp:nvSpPr>
      <dsp:spPr>
        <a:xfrm>
          <a:off x="0" y="550917"/>
          <a:ext cx="64080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US" sz="3800" b="1" kern="1200" baseline="0" dirty="0">
              <a:latin typeface="+mn-lt"/>
            </a:rPr>
            <a:t> </a:t>
          </a:r>
          <a:r>
            <a:rPr lang="en-US" sz="3800" b="1" kern="1200" dirty="0" smtClean="0">
              <a:latin typeface="+mn-lt"/>
            </a:rPr>
            <a:t>Data </a:t>
          </a:r>
          <a:r>
            <a:rPr lang="en-US" sz="3800" b="1" kern="1200" dirty="0">
              <a:latin typeface="+mn-lt"/>
            </a:rPr>
            <a:t>collection</a:t>
          </a:r>
          <a:endParaRPr lang="en-US" sz="3800" kern="1200" dirty="0">
            <a:latin typeface="+mn-lt"/>
          </a:endParaRPr>
        </a:p>
      </dsp:txBody>
      <dsp:txXfrm>
        <a:off x="59399" y="610316"/>
        <a:ext cx="6289289" cy="1098002"/>
      </dsp:txXfrm>
    </dsp:sp>
    <dsp:sp modelId="{E758956F-4B3A-BE48-8645-91BD89FBC3D8}">
      <dsp:nvSpPr>
        <dsp:cNvPr id="0" name=""/>
        <dsp:cNvSpPr/>
      </dsp:nvSpPr>
      <dsp:spPr>
        <a:xfrm>
          <a:off x="0" y="1954917"/>
          <a:ext cx="6408087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>
              <a:latin typeface="+mn-lt"/>
            </a:rPr>
            <a:t> </a:t>
          </a:r>
          <a:r>
            <a:rPr lang="en-US" sz="3800" b="1" kern="1200" dirty="0" smtClean="0">
              <a:latin typeface="+mn-lt"/>
            </a:rPr>
            <a:t>2. Collection </a:t>
          </a:r>
          <a:r>
            <a:rPr lang="en-US" sz="3800" b="1" kern="1200" dirty="0">
              <a:latin typeface="+mn-lt"/>
            </a:rPr>
            <a:t>procedures</a:t>
          </a:r>
        </a:p>
      </dsp:txBody>
      <dsp:txXfrm>
        <a:off x="59399" y="2014316"/>
        <a:ext cx="6289289" cy="1098002"/>
      </dsp:txXfrm>
    </dsp:sp>
    <dsp:sp modelId="{51081A7E-C510-5948-9F55-6E2D7C7F1286}">
      <dsp:nvSpPr>
        <dsp:cNvPr id="0" name=""/>
        <dsp:cNvSpPr/>
      </dsp:nvSpPr>
      <dsp:spPr>
        <a:xfrm>
          <a:off x="0" y="3358918"/>
          <a:ext cx="6408087" cy="1216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>
              <a:latin typeface="+mn-lt"/>
            </a:rPr>
            <a:t> </a:t>
          </a:r>
          <a:r>
            <a:rPr lang="en-US" sz="3800" b="1" kern="1200" dirty="0" smtClean="0">
              <a:latin typeface="+mn-lt"/>
            </a:rPr>
            <a:t>3. Analysis</a:t>
          </a:r>
          <a:endParaRPr lang="en-US" sz="3800" b="1" kern="1200" dirty="0">
            <a:latin typeface="+mn-lt"/>
          </a:endParaRPr>
        </a:p>
      </dsp:txBody>
      <dsp:txXfrm>
        <a:off x="59399" y="3418317"/>
        <a:ext cx="6289289" cy="10980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FE8E9-5EBF-4F4C-839C-FE5E00F12923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/>
            <a:t> Who</a:t>
          </a:r>
        </a:p>
      </dsp:txBody>
      <dsp:txXfrm>
        <a:off x="0" y="0"/>
        <a:ext cx="10515600" cy="1305401"/>
      </dsp:txXfrm>
    </dsp:sp>
    <dsp:sp modelId="{66D30F32-FCF1-D84E-9A71-B7F8212F4211}">
      <dsp:nvSpPr>
        <dsp:cNvPr id="0" name=""/>
        <dsp:cNvSpPr/>
      </dsp:nvSpPr>
      <dsp:spPr>
        <a:xfrm>
          <a:off x="0" y="1305401"/>
          <a:ext cx="5257799" cy="27413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Data Source</a:t>
          </a:r>
        </a:p>
      </dsp:txBody>
      <dsp:txXfrm>
        <a:off x="0" y="1305401"/>
        <a:ext cx="5257799" cy="2741342"/>
      </dsp:txXfrm>
    </dsp:sp>
    <dsp:sp modelId="{14109F21-47B0-8E4F-9739-E509B3BC1D9B}">
      <dsp:nvSpPr>
        <dsp:cNvPr id="0" name=""/>
        <dsp:cNvSpPr/>
      </dsp:nvSpPr>
      <dsp:spPr>
        <a:xfrm>
          <a:off x="5257800" y="1305401"/>
          <a:ext cx="5257799" cy="274134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People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Existing Information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Visuals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5257800" y="1305401"/>
        <a:ext cx="5257799" cy="2741342"/>
      </dsp:txXfrm>
    </dsp:sp>
    <dsp:sp modelId="{D8137CFA-64A6-5447-A602-A9668A3ACA0E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BBB9F-D680-3B46-B2F3-586631B489B2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/>
            <a:t> How</a:t>
          </a:r>
        </a:p>
      </dsp:txBody>
      <dsp:txXfrm>
        <a:off x="0" y="0"/>
        <a:ext cx="10515600" cy="1305401"/>
      </dsp:txXfrm>
    </dsp:sp>
    <dsp:sp modelId="{CB28E55C-42C5-5048-9C66-2A369CCFB620}">
      <dsp:nvSpPr>
        <dsp:cNvPr id="0" name=""/>
        <dsp:cNvSpPr/>
      </dsp:nvSpPr>
      <dsp:spPr>
        <a:xfrm>
          <a:off x="0" y="1305401"/>
          <a:ext cx="5257799" cy="27413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Methods</a:t>
          </a:r>
        </a:p>
      </dsp:txBody>
      <dsp:txXfrm>
        <a:off x="0" y="1305401"/>
        <a:ext cx="5257799" cy="2741342"/>
      </dsp:txXfrm>
    </dsp:sp>
    <dsp:sp modelId="{4205D1A3-8174-5C4A-A62E-CF87C81296DB}">
      <dsp:nvSpPr>
        <dsp:cNvPr id="0" name=""/>
        <dsp:cNvSpPr/>
      </dsp:nvSpPr>
      <dsp:spPr>
        <a:xfrm>
          <a:off x="5257800" y="1305401"/>
          <a:ext cx="5257799" cy="274134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Surveys</a:t>
          </a:r>
          <a:br>
            <a:rPr lang="en-US" sz="4000" b="1" kern="1200" dirty="0"/>
          </a:br>
          <a:r>
            <a:rPr lang="en-US" sz="4000" b="1" kern="1200" dirty="0"/>
            <a:t>Interviews</a:t>
          </a:r>
          <a:br>
            <a:rPr lang="en-US" sz="4000" b="1" kern="1200" dirty="0"/>
          </a:br>
          <a:r>
            <a:rPr lang="en-US" sz="4000" b="1" kern="1200" dirty="0"/>
            <a:t>Focus Groups</a:t>
          </a:r>
          <a:br>
            <a:rPr lang="en-US" sz="4000" b="1" kern="1200" dirty="0"/>
          </a:br>
          <a:r>
            <a:rPr lang="en-US" sz="4000" b="1" kern="1200" dirty="0"/>
            <a:t>Observation</a:t>
          </a:r>
        </a:p>
      </dsp:txBody>
      <dsp:txXfrm>
        <a:off x="5257800" y="1305401"/>
        <a:ext cx="5257799" cy="2741342"/>
      </dsp:txXfrm>
    </dsp:sp>
    <dsp:sp modelId="{922276D1-3855-704C-A549-2F9A4B32FBA4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BBB9F-D680-3B46-B2F3-586631B489B2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/>
            <a:t> When</a:t>
          </a:r>
        </a:p>
      </dsp:txBody>
      <dsp:txXfrm>
        <a:off x="0" y="0"/>
        <a:ext cx="10515600" cy="1305401"/>
      </dsp:txXfrm>
    </dsp:sp>
    <dsp:sp modelId="{CB28E55C-42C5-5048-9C66-2A369CCFB620}">
      <dsp:nvSpPr>
        <dsp:cNvPr id="0" name=""/>
        <dsp:cNvSpPr/>
      </dsp:nvSpPr>
      <dsp:spPr>
        <a:xfrm>
          <a:off x="0" y="1305401"/>
          <a:ext cx="5257799" cy="27413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/>
            <a:t>Procedures</a:t>
          </a:r>
        </a:p>
      </dsp:txBody>
      <dsp:txXfrm>
        <a:off x="0" y="1305401"/>
        <a:ext cx="5257799" cy="2741342"/>
      </dsp:txXfrm>
    </dsp:sp>
    <dsp:sp modelId="{4205D1A3-8174-5C4A-A62E-CF87C81296DB}">
      <dsp:nvSpPr>
        <dsp:cNvPr id="0" name=""/>
        <dsp:cNvSpPr/>
      </dsp:nvSpPr>
      <dsp:spPr>
        <a:xfrm>
          <a:off x="5257800" y="1305401"/>
          <a:ext cx="5257799" cy="274134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Before the Session or Program</a:t>
          </a:r>
          <a:br>
            <a:rPr lang="en-US" sz="2800" b="1" kern="1200" dirty="0"/>
          </a:br>
          <a:r>
            <a:rPr lang="en-US" sz="2800" b="1" kern="1200" dirty="0"/>
            <a:t>End of </a:t>
          </a:r>
          <a:r>
            <a:rPr lang="en-US" sz="2800" b="1" kern="1200" dirty="0" smtClean="0"/>
            <a:t>Session/Program</a:t>
          </a:r>
          <a:r>
            <a:rPr lang="en-US" sz="2800" b="1" kern="1200" dirty="0"/>
            <a:t/>
          </a:r>
          <a:br>
            <a:rPr lang="en-US" sz="2800" b="1" kern="1200" dirty="0"/>
          </a:br>
          <a:r>
            <a:rPr lang="en-US" sz="2800" b="1" kern="1200" dirty="0" smtClean="0"/>
            <a:t>Mid-Session</a:t>
          </a:r>
          <a:r>
            <a:rPr lang="en-US" sz="2800" b="1" kern="1200" dirty="0"/>
            <a:t/>
          </a:r>
          <a:br>
            <a:rPr lang="en-US" sz="2800" b="1" kern="1200" dirty="0"/>
          </a:br>
          <a:r>
            <a:rPr lang="en-US" sz="2800" b="1" kern="1200" dirty="0"/>
            <a:t>Follow Up</a:t>
          </a:r>
        </a:p>
      </dsp:txBody>
      <dsp:txXfrm>
        <a:off x="5257800" y="1305401"/>
        <a:ext cx="5257799" cy="2741342"/>
      </dsp:txXfrm>
    </dsp:sp>
    <dsp:sp modelId="{922276D1-3855-704C-A549-2F9A4B32FBA4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F3F58-20CB-E34A-B774-4C365FD591C4}">
      <dsp:nvSpPr>
        <dsp:cNvPr id="0" name=""/>
        <dsp:cNvSpPr/>
      </dsp:nvSpPr>
      <dsp:spPr>
        <a:xfrm>
          <a:off x="2817" y="176925"/>
          <a:ext cx="4354115" cy="174164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Quantitative</a:t>
          </a:r>
        </a:p>
      </dsp:txBody>
      <dsp:txXfrm>
        <a:off x="873640" y="176925"/>
        <a:ext cx="2612469" cy="1741646"/>
      </dsp:txXfrm>
    </dsp:sp>
    <dsp:sp modelId="{6392BBAB-08D1-AF49-B214-C01B8917810B}">
      <dsp:nvSpPr>
        <dsp:cNvPr id="0" name=""/>
        <dsp:cNvSpPr/>
      </dsp:nvSpPr>
      <dsp:spPr>
        <a:xfrm>
          <a:off x="3790898" y="324965"/>
          <a:ext cx="3613915" cy="1445566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Numbers</a:t>
          </a:r>
        </a:p>
      </dsp:txBody>
      <dsp:txXfrm>
        <a:off x="4513681" y="324965"/>
        <a:ext cx="2168349" cy="1445566"/>
      </dsp:txXfrm>
    </dsp:sp>
    <dsp:sp modelId="{875BE458-F6D1-6849-A4F5-CCD6DECA6469}">
      <dsp:nvSpPr>
        <dsp:cNvPr id="0" name=""/>
        <dsp:cNvSpPr/>
      </dsp:nvSpPr>
      <dsp:spPr>
        <a:xfrm>
          <a:off x="6898866" y="324965"/>
          <a:ext cx="3613915" cy="1445566"/>
        </a:xfrm>
        <a:prstGeom prst="chevron">
          <a:avLst/>
        </a:prstGeom>
        <a:solidFill>
          <a:schemeClr val="accent4">
            <a:tint val="40000"/>
            <a:alpha val="90000"/>
            <a:hueOff val="3620641"/>
            <a:satOff val="-17082"/>
            <a:lumOff val="-61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620641"/>
              <a:satOff val="-17082"/>
              <a:lumOff val="-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How much? How many?</a:t>
          </a:r>
        </a:p>
      </dsp:txBody>
      <dsp:txXfrm>
        <a:off x="7621649" y="324965"/>
        <a:ext cx="2168349" cy="1445566"/>
      </dsp:txXfrm>
    </dsp:sp>
    <dsp:sp modelId="{F6AD46BC-9C66-1947-B352-88ABE0DF78FE}">
      <dsp:nvSpPr>
        <dsp:cNvPr id="0" name=""/>
        <dsp:cNvSpPr/>
      </dsp:nvSpPr>
      <dsp:spPr>
        <a:xfrm>
          <a:off x="2817" y="2162402"/>
          <a:ext cx="4354115" cy="1741646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Qualitative</a:t>
          </a:r>
        </a:p>
      </dsp:txBody>
      <dsp:txXfrm>
        <a:off x="873640" y="2162402"/>
        <a:ext cx="2612469" cy="1741646"/>
      </dsp:txXfrm>
    </dsp:sp>
    <dsp:sp modelId="{91F5A368-10AC-6B44-9C4B-9EAFC6D7B283}">
      <dsp:nvSpPr>
        <dsp:cNvPr id="0" name=""/>
        <dsp:cNvSpPr/>
      </dsp:nvSpPr>
      <dsp:spPr>
        <a:xfrm>
          <a:off x="3790898" y="2310442"/>
          <a:ext cx="3613915" cy="1445566"/>
        </a:xfrm>
        <a:prstGeom prst="chevron">
          <a:avLst/>
        </a:prstGeom>
        <a:solidFill>
          <a:schemeClr val="accent4">
            <a:tint val="40000"/>
            <a:alpha val="90000"/>
            <a:hueOff val="7241283"/>
            <a:satOff val="-34163"/>
            <a:lumOff val="-12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241283"/>
              <a:satOff val="-34163"/>
              <a:lumOff val="-1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Words, stories, categories</a:t>
          </a:r>
        </a:p>
      </dsp:txBody>
      <dsp:txXfrm>
        <a:off x="4513681" y="2310442"/>
        <a:ext cx="2168349" cy="1445566"/>
      </dsp:txXfrm>
    </dsp:sp>
    <dsp:sp modelId="{9DB1BC9B-79E0-3246-985B-B56F0042D7A0}">
      <dsp:nvSpPr>
        <dsp:cNvPr id="0" name=""/>
        <dsp:cNvSpPr/>
      </dsp:nvSpPr>
      <dsp:spPr>
        <a:xfrm>
          <a:off x="6898866" y="2310442"/>
          <a:ext cx="3613915" cy="1445566"/>
        </a:xfrm>
        <a:prstGeom prst="chevron">
          <a:avLst/>
        </a:prstGeom>
        <a:solidFill>
          <a:schemeClr val="accent4">
            <a:tint val="40000"/>
            <a:alpha val="90000"/>
            <a:hueOff val="10861924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4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0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How? Why?</a:t>
          </a:r>
        </a:p>
      </dsp:txBody>
      <dsp:txXfrm>
        <a:off x="7621649" y="2310442"/>
        <a:ext cx="2168349" cy="144556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56D2B-D105-9843-9A74-52530FD8F018}">
      <dsp:nvSpPr>
        <dsp:cNvPr id="0" name=""/>
        <dsp:cNvSpPr/>
      </dsp:nvSpPr>
      <dsp:spPr>
        <a:xfrm rot="5400000">
          <a:off x="3562304" y="-1264366"/>
          <a:ext cx="1052126" cy="384787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hlinkClick xmlns:r="http://schemas.openxmlformats.org/officeDocument/2006/relationships" r:id="rId1"/>
            </a:rPr>
            <a:t>http://www.racialequitytools.org/resourcefiles/G3658-14.pdf</a:t>
          </a:r>
          <a:r>
            <a:rPr lang="en-US" sz="1600" kern="1200" dirty="0"/>
            <a:t> </a:t>
          </a:r>
        </a:p>
      </dsp:txBody>
      <dsp:txXfrm rot="-5400000">
        <a:off x="2164430" y="184869"/>
        <a:ext cx="3796514" cy="949404"/>
      </dsp:txXfrm>
    </dsp:sp>
    <dsp:sp modelId="{57FC3D85-E541-3340-AA9E-A2A7B91180F1}">
      <dsp:nvSpPr>
        <dsp:cNvPr id="0" name=""/>
        <dsp:cNvSpPr/>
      </dsp:nvSpPr>
      <dsp:spPr>
        <a:xfrm>
          <a:off x="0" y="1992"/>
          <a:ext cx="2164429" cy="13151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Quantitative Analysis</a:t>
          </a:r>
        </a:p>
      </dsp:txBody>
      <dsp:txXfrm>
        <a:off x="64201" y="66193"/>
        <a:ext cx="2036027" cy="1186755"/>
      </dsp:txXfrm>
    </dsp:sp>
    <dsp:sp modelId="{CD420F39-DAD7-E748-814F-5B41A02B90AE}">
      <dsp:nvSpPr>
        <dsp:cNvPr id="0" name=""/>
        <dsp:cNvSpPr/>
      </dsp:nvSpPr>
      <dsp:spPr>
        <a:xfrm rot="5400000">
          <a:off x="3562304" y="116549"/>
          <a:ext cx="1052126" cy="384787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hlinkClick xmlns:r="http://schemas.openxmlformats.org/officeDocument/2006/relationships" r:id="rId2"/>
            </a:rPr>
            <a:t>https://fyi.extension.wisc.edu/programdevelopment/files/2016/04/Tipsheet20.pdf</a:t>
          </a:r>
          <a:r>
            <a:rPr lang="en-US" sz="1600" kern="1200" dirty="0"/>
            <a:t> </a:t>
          </a:r>
        </a:p>
      </dsp:txBody>
      <dsp:txXfrm rot="-5400000">
        <a:off x="2164430" y="1565785"/>
        <a:ext cx="3796514" cy="949404"/>
      </dsp:txXfrm>
    </dsp:sp>
    <dsp:sp modelId="{F9F05C8C-A502-1947-B88D-BFD5BE381225}">
      <dsp:nvSpPr>
        <dsp:cNvPr id="0" name=""/>
        <dsp:cNvSpPr/>
      </dsp:nvSpPr>
      <dsp:spPr>
        <a:xfrm>
          <a:off x="0" y="1382908"/>
          <a:ext cx="2164429" cy="13151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Qualitative Analysis</a:t>
          </a:r>
        </a:p>
      </dsp:txBody>
      <dsp:txXfrm>
        <a:off x="64201" y="1447109"/>
        <a:ext cx="2036027" cy="1186755"/>
      </dsp:txXfrm>
    </dsp:sp>
    <dsp:sp modelId="{9C2442CA-BC02-5E40-8A09-21EE6598D47F}">
      <dsp:nvSpPr>
        <dsp:cNvPr id="0" name=""/>
        <dsp:cNvSpPr/>
      </dsp:nvSpPr>
      <dsp:spPr>
        <a:xfrm rot="5400000">
          <a:off x="3562304" y="1497464"/>
          <a:ext cx="1052126" cy="384787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hlinkClick xmlns:r="http://schemas.openxmlformats.org/officeDocument/2006/relationships" r:id="rId3"/>
            </a:rPr>
            <a:t>http://www.racialequitytools.org/resourcefiles/PagesSierraGuide12.pdf</a:t>
          </a:r>
          <a:r>
            <a:rPr lang="en-US" sz="1600" kern="1200" dirty="0"/>
            <a:t> </a:t>
          </a:r>
        </a:p>
      </dsp:txBody>
      <dsp:txXfrm rot="-5400000">
        <a:off x="2164430" y="2946700"/>
        <a:ext cx="3796514" cy="949404"/>
      </dsp:txXfrm>
    </dsp:sp>
    <dsp:sp modelId="{5BE15564-B76B-8046-A04D-AF88756419DC}">
      <dsp:nvSpPr>
        <dsp:cNvPr id="0" name=""/>
        <dsp:cNvSpPr/>
      </dsp:nvSpPr>
      <dsp:spPr>
        <a:xfrm>
          <a:off x="0" y="2763823"/>
          <a:ext cx="2164429" cy="13151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All of it</a:t>
          </a:r>
        </a:p>
      </dsp:txBody>
      <dsp:txXfrm>
        <a:off x="64201" y="2828024"/>
        <a:ext cx="2036027" cy="118675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ABACE-7A89-4F6F-8D46-E8B233708CFF}">
      <dsp:nvSpPr>
        <dsp:cNvPr id="0" name=""/>
        <dsp:cNvSpPr/>
      </dsp:nvSpPr>
      <dsp:spPr>
        <a:xfrm>
          <a:off x="0" y="645407"/>
          <a:ext cx="6513603" cy="11915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06A63-B24B-4002-BCED-863B99DE499C}">
      <dsp:nvSpPr>
        <dsp:cNvPr id="0" name=""/>
        <dsp:cNvSpPr/>
      </dsp:nvSpPr>
      <dsp:spPr>
        <a:xfrm>
          <a:off x="360435" y="913499"/>
          <a:ext cx="655336" cy="6553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E29A4-402E-4FE6-AC3E-DA08A2675596}">
      <dsp:nvSpPr>
        <dsp:cNvPr id="0" name=""/>
        <dsp:cNvSpPr/>
      </dsp:nvSpPr>
      <dsp:spPr>
        <a:xfrm>
          <a:off x="1376206" y="645407"/>
          <a:ext cx="5137397" cy="1191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103" tIns="126103" rIns="126103" bIns="126103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Reporting</a:t>
          </a:r>
        </a:p>
      </dsp:txBody>
      <dsp:txXfrm>
        <a:off x="1376206" y="645407"/>
        <a:ext cx="5137397" cy="1191521"/>
      </dsp:txXfrm>
    </dsp:sp>
    <dsp:sp modelId="{1216B8B3-63E3-40E5-A301-79DD1B4B82CA}">
      <dsp:nvSpPr>
        <dsp:cNvPr id="0" name=""/>
        <dsp:cNvSpPr/>
      </dsp:nvSpPr>
      <dsp:spPr>
        <a:xfrm>
          <a:off x="0" y="2134808"/>
          <a:ext cx="6513603" cy="11915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A1354-658C-46F6-A3FA-341B281F5348}">
      <dsp:nvSpPr>
        <dsp:cNvPr id="0" name=""/>
        <dsp:cNvSpPr/>
      </dsp:nvSpPr>
      <dsp:spPr>
        <a:xfrm>
          <a:off x="360435" y="2402900"/>
          <a:ext cx="655336" cy="6553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75D44-C2EB-4554-B8C2-C5699C4574D8}">
      <dsp:nvSpPr>
        <dsp:cNvPr id="0" name=""/>
        <dsp:cNvSpPr/>
      </dsp:nvSpPr>
      <dsp:spPr>
        <a:xfrm>
          <a:off x="1376206" y="2134808"/>
          <a:ext cx="5137397" cy="1191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103" tIns="126103" rIns="126103" bIns="126103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Using Evaluation Results</a:t>
          </a:r>
        </a:p>
      </dsp:txBody>
      <dsp:txXfrm>
        <a:off x="1376206" y="2134808"/>
        <a:ext cx="5137397" cy="119152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9EB2E-5FF4-4941-9174-099B9A450679}">
      <dsp:nvSpPr>
        <dsp:cNvPr id="0" name=""/>
        <dsp:cNvSpPr/>
      </dsp:nvSpPr>
      <dsp:spPr>
        <a:xfrm>
          <a:off x="0" y="447318"/>
          <a:ext cx="10515600" cy="1913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62356" rIns="816127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/>
            <a:t>Granting agencies – look at required reporting format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/>
            <a:t>Other stakeholders – how do they want to receive information</a:t>
          </a:r>
        </a:p>
      </dsp:txBody>
      <dsp:txXfrm>
        <a:off x="0" y="447318"/>
        <a:ext cx="10515600" cy="1913625"/>
      </dsp:txXfrm>
    </dsp:sp>
    <dsp:sp modelId="{DAEBB153-18DA-DE48-A462-2F79A2D237AB}">
      <dsp:nvSpPr>
        <dsp:cNvPr id="0" name=""/>
        <dsp:cNvSpPr/>
      </dsp:nvSpPr>
      <dsp:spPr>
        <a:xfrm>
          <a:off x="525780" y="48798"/>
          <a:ext cx="7360920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Who is your audience?</a:t>
          </a:r>
        </a:p>
      </dsp:txBody>
      <dsp:txXfrm>
        <a:off x="564688" y="87706"/>
        <a:ext cx="7283104" cy="719224"/>
      </dsp:txXfrm>
    </dsp:sp>
    <dsp:sp modelId="{1B6C4417-6CB1-4D4A-B9E3-70F2B08FAA10}">
      <dsp:nvSpPr>
        <dsp:cNvPr id="0" name=""/>
        <dsp:cNvSpPr/>
      </dsp:nvSpPr>
      <dsp:spPr>
        <a:xfrm>
          <a:off x="0" y="2905263"/>
          <a:ext cx="10515600" cy="11269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62356" rIns="816127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/>
            <a:t>Written formats, presentations, interactive</a:t>
          </a:r>
        </a:p>
      </dsp:txBody>
      <dsp:txXfrm>
        <a:off x="0" y="2905263"/>
        <a:ext cx="10515600" cy="1126912"/>
      </dsp:txXfrm>
    </dsp:sp>
    <dsp:sp modelId="{3551E09F-135B-BC45-92D9-264B9D5B14B4}">
      <dsp:nvSpPr>
        <dsp:cNvPr id="0" name=""/>
        <dsp:cNvSpPr/>
      </dsp:nvSpPr>
      <dsp:spPr>
        <a:xfrm>
          <a:off x="525780" y="2506743"/>
          <a:ext cx="7360920" cy="7970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Multiple methods</a:t>
          </a:r>
        </a:p>
      </dsp:txBody>
      <dsp:txXfrm>
        <a:off x="564688" y="2545651"/>
        <a:ext cx="7283104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E918F-5C13-45FF-9759-DBB4915E225A}">
      <dsp:nvSpPr>
        <dsp:cNvPr id="0" name=""/>
        <dsp:cNvSpPr/>
      </dsp:nvSpPr>
      <dsp:spPr>
        <a:xfrm>
          <a:off x="1043810" y="183064"/>
          <a:ext cx="1123664" cy="11236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D29D6-2783-4AB9-BC6B-82CB1420138A}">
      <dsp:nvSpPr>
        <dsp:cNvPr id="0" name=""/>
        <dsp:cNvSpPr/>
      </dsp:nvSpPr>
      <dsp:spPr>
        <a:xfrm>
          <a:off x="408" y="1440534"/>
          <a:ext cx="3210468" cy="857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900" kern="1200" dirty="0"/>
            <a:t>Welcome &amp; Introduction</a:t>
          </a:r>
        </a:p>
      </dsp:txBody>
      <dsp:txXfrm>
        <a:off x="408" y="1440534"/>
        <a:ext cx="3210468" cy="857797"/>
      </dsp:txXfrm>
    </dsp:sp>
    <dsp:sp modelId="{CF3A4389-5092-4903-B71F-49A9A490A11F}">
      <dsp:nvSpPr>
        <dsp:cNvPr id="0" name=""/>
        <dsp:cNvSpPr/>
      </dsp:nvSpPr>
      <dsp:spPr>
        <a:xfrm>
          <a:off x="0" y="2543632"/>
          <a:ext cx="3210468" cy="934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Context: GREW project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Webinar purpose &amp; Outcomes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Audience</a:t>
          </a:r>
        </a:p>
      </dsp:txBody>
      <dsp:txXfrm>
        <a:off x="0" y="2543632"/>
        <a:ext cx="3210468" cy="9342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99748-68CC-B24F-ADB2-D7A73FE56D0D}">
      <dsp:nvSpPr>
        <dsp:cNvPr id="0" name=""/>
        <dsp:cNvSpPr/>
      </dsp:nvSpPr>
      <dsp:spPr>
        <a:xfrm rot="5400000">
          <a:off x="3862924" y="-1197176"/>
          <a:ext cx="1592536" cy="438512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hlinkClick xmlns:r="http://schemas.openxmlformats.org/officeDocument/2006/relationships" r:id="rId1"/>
            </a:rPr>
            <a:t>https://fyi.extension.wisc.edu/programdevelopment/files/2016/04/Tipsheet14.pdf</a:t>
          </a:r>
          <a:r>
            <a:rPr lang="en-US" sz="1600" kern="1200" dirty="0"/>
            <a:t> </a:t>
          </a:r>
        </a:p>
      </dsp:txBody>
      <dsp:txXfrm rot="-5400000">
        <a:off x="2466632" y="276857"/>
        <a:ext cx="4307381" cy="1437054"/>
      </dsp:txXfrm>
    </dsp:sp>
    <dsp:sp modelId="{DD43C9CF-10C7-0D4E-96C3-81BFD8861431}">
      <dsp:nvSpPr>
        <dsp:cNvPr id="0" name=""/>
        <dsp:cNvSpPr/>
      </dsp:nvSpPr>
      <dsp:spPr>
        <a:xfrm>
          <a:off x="0" y="49"/>
          <a:ext cx="2466631" cy="1990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Basics of Good Evaluation Reporting</a:t>
          </a:r>
        </a:p>
      </dsp:txBody>
      <dsp:txXfrm>
        <a:off x="97176" y="97225"/>
        <a:ext cx="2272279" cy="1796318"/>
      </dsp:txXfrm>
    </dsp:sp>
    <dsp:sp modelId="{416E41DC-ED75-EE4A-A879-81E1D99BD493}">
      <dsp:nvSpPr>
        <dsp:cNvPr id="0" name=""/>
        <dsp:cNvSpPr/>
      </dsp:nvSpPr>
      <dsp:spPr>
        <a:xfrm rot="5400000">
          <a:off x="3862924" y="893027"/>
          <a:ext cx="1592536" cy="438512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>
              <a:hlinkClick xmlns:r="http://schemas.openxmlformats.org/officeDocument/2006/relationships" r:id="rId2"/>
            </a:rPr>
            <a:t>https://www.betterevaluation.org/en/rainbow_framework/report_support_use/develop_reporting_media</a:t>
          </a:r>
          <a:r>
            <a:rPr lang="en-US" sz="1600" kern="1200" dirty="0"/>
            <a:t> </a:t>
          </a:r>
        </a:p>
      </dsp:txBody>
      <dsp:txXfrm rot="-5400000">
        <a:off x="2466632" y="2367061"/>
        <a:ext cx="4307381" cy="1437054"/>
      </dsp:txXfrm>
    </dsp:sp>
    <dsp:sp modelId="{DB23C717-2325-DE42-8A96-13E0CB829418}">
      <dsp:nvSpPr>
        <dsp:cNvPr id="0" name=""/>
        <dsp:cNvSpPr/>
      </dsp:nvSpPr>
      <dsp:spPr>
        <a:xfrm>
          <a:off x="0" y="2090253"/>
          <a:ext cx="2466631" cy="1990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Developing Reporting Media</a:t>
          </a:r>
        </a:p>
      </dsp:txBody>
      <dsp:txXfrm>
        <a:off x="97176" y="2187429"/>
        <a:ext cx="2272279" cy="179631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56D2B-D105-9843-9A74-52530FD8F018}">
      <dsp:nvSpPr>
        <dsp:cNvPr id="0" name=""/>
        <dsp:cNvSpPr/>
      </dsp:nvSpPr>
      <dsp:spPr>
        <a:xfrm rot="5400000">
          <a:off x="6206969" y="-2508914"/>
          <a:ext cx="1052126" cy="633697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What does the data say about what is successful?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About where there might be shortfalls?</a:t>
          </a:r>
        </a:p>
      </dsp:txBody>
      <dsp:txXfrm rot="-5400000">
        <a:off x="3564547" y="184869"/>
        <a:ext cx="6285610" cy="949404"/>
      </dsp:txXfrm>
    </dsp:sp>
    <dsp:sp modelId="{57FC3D85-E541-3340-AA9E-A2A7B91180F1}">
      <dsp:nvSpPr>
        <dsp:cNvPr id="0" name=""/>
        <dsp:cNvSpPr/>
      </dsp:nvSpPr>
      <dsp:spPr>
        <a:xfrm>
          <a:off x="0" y="1992"/>
          <a:ext cx="3564546" cy="13151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Make </a:t>
          </a:r>
          <a:r>
            <a:rPr lang="en-US" sz="2900" kern="1200" dirty="0" smtClean="0"/>
            <a:t>Meaning</a:t>
          </a:r>
          <a:endParaRPr lang="en-US" sz="2900" kern="1200" dirty="0"/>
        </a:p>
      </dsp:txBody>
      <dsp:txXfrm>
        <a:off x="64201" y="66193"/>
        <a:ext cx="3436144" cy="1186755"/>
      </dsp:txXfrm>
    </dsp:sp>
    <dsp:sp modelId="{CD420F39-DAD7-E748-814F-5B41A02B90AE}">
      <dsp:nvSpPr>
        <dsp:cNvPr id="0" name=""/>
        <dsp:cNvSpPr/>
      </dsp:nvSpPr>
      <dsp:spPr>
        <a:xfrm rot="5400000">
          <a:off x="6206969" y="-1127998"/>
          <a:ext cx="1052126" cy="633697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What needs to be done to improve the effectiveness of our program?</a:t>
          </a:r>
        </a:p>
      </dsp:txBody>
      <dsp:txXfrm rot="-5400000">
        <a:off x="3564547" y="1565785"/>
        <a:ext cx="6285610" cy="949404"/>
      </dsp:txXfrm>
    </dsp:sp>
    <dsp:sp modelId="{F9F05C8C-A502-1947-B88D-BFD5BE381225}">
      <dsp:nvSpPr>
        <dsp:cNvPr id="0" name=""/>
        <dsp:cNvSpPr/>
      </dsp:nvSpPr>
      <dsp:spPr>
        <a:xfrm>
          <a:off x="0" y="1382908"/>
          <a:ext cx="3564546" cy="13151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Identify Changes &amp; Recommendations</a:t>
          </a:r>
        </a:p>
      </dsp:txBody>
      <dsp:txXfrm>
        <a:off x="64201" y="1447109"/>
        <a:ext cx="3436144" cy="1186755"/>
      </dsp:txXfrm>
    </dsp:sp>
    <dsp:sp modelId="{9C2442CA-BC02-5E40-8A09-21EE6598D47F}">
      <dsp:nvSpPr>
        <dsp:cNvPr id="0" name=""/>
        <dsp:cNvSpPr/>
      </dsp:nvSpPr>
      <dsp:spPr>
        <a:xfrm rot="5400000">
          <a:off x="6206969" y="252916"/>
          <a:ext cx="1052126" cy="633697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Who will take actions?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By when?</a:t>
          </a:r>
        </a:p>
      </dsp:txBody>
      <dsp:txXfrm rot="-5400000">
        <a:off x="3564547" y="2946700"/>
        <a:ext cx="6285610" cy="949404"/>
      </dsp:txXfrm>
    </dsp:sp>
    <dsp:sp modelId="{5BE15564-B76B-8046-A04D-AF88756419DC}">
      <dsp:nvSpPr>
        <dsp:cNvPr id="0" name=""/>
        <dsp:cNvSpPr/>
      </dsp:nvSpPr>
      <dsp:spPr>
        <a:xfrm>
          <a:off x="0" y="2763823"/>
          <a:ext cx="3564546" cy="13151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Plan Next Steps</a:t>
          </a:r>
        </a:p>
      </dsp:txBody>
      <dsp:txXfrm>
        <a:off x="64201" y="2828024"/>
        <a:ext cx="3436144" cy="118675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B3F86-BEEB-4E3A-9A4E-223C9391A22C}">
      <dsp:nvSpPr>
        <dsp:cNvPr id="0" name=""/>
        <dsp:cNvSpPr/>
      </dsp:nvSpPr>
      <dsp:spPr>
        <a:xfrm>
          <a:off x="0" y="665847"/>
          <a:ext cx="10515600" cy="122190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BEB04-1D7D-401B-8264-2BBE470730FB}">
      <dsp:nvSpPr>
        <dsp:cNvPr id="0" name=""/>
        <dsp:cNvSpPr/>
      </dsp:nvSpPr>
      <dsp:spPr>
        <a:xfrm>
          <a:off x="369625" y="940775"/>
          <a:ext cx="672046" cy="6720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7398B-FB26-4D8D-8446-2CB1815FA1C4}">
      <dsp:nvSpPr>
        <dsp:cNvPr id="0" name=""/>
        <dsp:cNvSpPr/>
      </dsp:nvSpPr>
      <dsp:spPr>
        <a:xfrm>
          <a:off x="1411297" y="665847"/>
          <a:ext cx="4732020" cy="122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318" tIns="129318" rIns="129318" bIns="129318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How Can We Use Evaluation Findings to Reflect on and Adjust Our Work?</a:t>
          </a:r>
        </a:p>
      </dsp:txBody>
      <dsp:txXfrm>
        <a:off x="1411297" y="665847"/>
        <a:ext cx="4732020" cy="1221902"/>
      </dsp:txXfrm>
    </dsp:sp>
    <dsp:sp modelId="{4322BEA7-ABA2-4CBD-9481-989A7038D9F6}">
      <dsp:nvSpPr>
        <dsp:cNvPr id="0" name=""/>
        <dsp:cNvSpPr/>
      </dsp:nvSpPr>
      <dsp:spPr>
        <a:xfrm>
          <a:off x="6143317" y="665847"/>
          <a:ext cx="4370903" cy="122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318" tIns="129318" rIns="129318" bIns="129318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hlinkClick xmlns:r="http://schemas.openxmlformats.org/officeDocument/2006/relationships" r:id="rId5"/>
            </a:rPr>
            <a:t>http://www.racialequitytools.org/resourcefiles/How_Can_We_Use_Evaluation_Findings_To_Reflect_On_And_Adjust_Our_Work.pdf</a:t>
          </a:r>
          <a:r>
            <a:rPr lang="en-US" sz="1800" kern="1200" dirty="0"/>
            <a:t> </a:t>
          </a:r>
        </a:p>
      </dsp:txBody>
      <dsp:txXfrm>
        <a:off x="6143317" y="665847"/>
        <a:ext cx="4370903" cy="1221902"/>
      </dsp:txXfrm>
    </dsp:sp>
    <dsp:sp modelId="{3B635469-67FE-45B0-81EA-EACE754EC691}">
      <dsp:nvSpPr>
        <dsp:cNvPr id="0" name=""/>
        <dsp:cNvSpPr/>
      </dsp:nvSpPr>
      <dsp:spPr>
        <a:xfrm>
          <a:off x="0" y="2193224"/>
          <a:ext cx="10515600" cy="122190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72C43-985B-40BF-98BA-B61FA638799F}">
      <dsp:nvSpPr>
        <dsp:cNvPr id="0" name=""/>
        <dsp:cNvSpPr/>
      </dsp:nvSpPr>
      <dsp:spPr>
        <a:xfrm>
          <a:off x="369625" y="2468152"/>
          <a:ext cx="672046" cy="67204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09F4C-1292-4076-922A-BD4469D0558A}">
      <dsp:nvSpPr>
        <dsp:cNvPr id="0" name=""/>
        <dsp:cNvSpPr/>
      </dsp:nvSpPr>
      <dsp:spPr>
        <a:xfrm>
          <a:off x="1411297" y="2193224"/>
          <a:ext cx="4732020" cy="122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318" tIns="129318" rIns="129318" bIns="129318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Better Evaluation: Support Use</a:t>
          </a:r>
        </a:p>
      </dsp:txBody>
      <dsp:txXfrm>
        <a:off x="1411297" y="2193224"/>
        <a:ext cx="4732020" cy="1221902"/>
      </dsp:txXfrm>
    </dsp:sp>
    <dsp:sp modelId="{C84636CD-E630-4B92-9C43-228C5EAD07AA}">
      <dsp:nvSpPr>
        <dsp:cNvPr id="0" name=""/>
        <dsp:cNvSpPr/>
      </dsp:nvSpPr>
      <dsp:spPr>
        <a:xfrm>
          <a:off x="6143317" y="2193224"/>
          <a:ext cx="4370903" cy="1221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318" tIns="129318" rIns="129318" bIns="129318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hlinkClick xmlns:r="http://schemas.openxmlformats.org/officeDocument/2006/relationships" r:id="rId8"/>
            </a:rPr>
            <a:t>https://www.betterevaluation.org/en/rainbow_framework/report_support_use/support_use</a:t>
          </a:r>
          <a:endParaRPr lang="en-US" sz="1800" kern="1200" dirty="0"/>
        </a:p>
      </dsp:txBody>
      <dsp:txXfrm>
        <a:off x="6143317" y="2193224"/>
        <a:ext cx="4370903" cy="12219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18144-DAEE-E645-9D8F-3E28C3E1AB14}">
      <dsp:nvSpPr>
        <dsp:cNvPr id="0" name=""/>
        <dsp:cNvSpPr/>
      </dsp:nvSpPr>
      <dsp:spPr>
        <a:xfrm>
          <a:off x="0" y="345436"/>
          <a:ext cx="6134590" cy="110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112" tIns="416560" rIns="47611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How to develop </a:t>
          </a:r>
          <a:r>
            <a:rPr lang="en-US" sz="2000" kern="1200" dirty="0" smtClean="0"/>
            <a:t>outcomes – November/December</a:t>
          </a:r>
          <a:endParaRPr lang="en-US" sz="2000" kern="1200" dirty="0"/>
        </a:p>
      </dsp:txBody>
      <dsp:txXfrm>
        <a:off x="0" y="345436"/>
        <a:ext cx="6134590" cy="1102500"/>
      </dsp:txXfrm>
    </dsp:sp>
    <dsp:sp modelId="{31AEDF5B-1881-1D44-8F93-D8B7D178ECED}">
      <dsp:nvSpPr>
        <dsp:cNvPr id="0" name=""/>
        <dsp:cNvSpPr/>
      </dsp:nvSpPr>
      <dsp:spPr>
        <a:xfrm>
          <a:off x="306729" y="50236"/>
          <a:ext cx="4294213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311" tIns="0" rIns="16231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Webinars</a:t>
          </a:r>
        </a:p>
      </dsp:txBody>
      <dsp:txXfrm>
        <a:off x="335550" y="79057"/>
        <a:ext cx="4236571" cy="532758"/>
      </dsp:txXfrm>
    </dsp:sp>
    <dsp:sp modelId="{F20CD1EC-2543-BA44-8E67-E517F96D61BA}">
      <dsp:nvSpPr>
        <dsp:cNvPr id="0" name=""/>
        <dsp:cNvSpPr/>
      </dsp:nvSpPr>
      <dsp:spPr>
        <a:xfrm>
          <a:off x="0" y="1851136"/>
          <a:ext cx="6134590" cy="141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112" tIns="416560" rIns="476112" bIns="142240" numCol="1" spcCol="1270" anchor="t" anchorCtr="0">
          <a:noAutofit/>
        </a:bodyPr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1" kern="1200" dirty="0" smtClean="0"/>
            <a:t>“Evaluation – Stories from the Field: How it Helps”  </a:t>
          </a:r>
          <a:r>
            <a:rPr lang="en-US" sz="2000" b="0" i="0" kern="1200" dirty="0" smtClean="0"/>
            <a:t>September 18 – 10:30 PT</a:t>
          </a:r>
          <a:endParaRPr lang="en-US" sz="2000" b="0" i="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1" kern="1200" baseline="0" dirty="0" smtClean="0"/>
            <a:t> </a:t>
          </a:r>
          <a:r>
            <a:rPr lang="en-US" sz="2000" b="1" i="0" u="none" kern="1200" dirty="0" smtClean="0"/>
            <a:t>Outcomes</a:t>
          </a:r>
          <a:r>
            <a:rPr lang="en-US" sz="2000" b="1" i="1" kern="1200" dirty="0" smtClean="0"/>
            <a:t> </a:t>
          </a:r>
          <a:r>
            <a:rPr lang="en-US" sz="2000" kern="1200" dirty="0" smtClean="0"/>
            <a:t>- December</a:t>
          </a:r>
          <a:endParaRPr lang="en-US" sz="2000" kern="1200" dirty="0"/>
        </a:p>
      </dsp:txBody>
      <dsp:txXfrm>
        <a:off x="0" y="1851136"/>
        <a:ext cx="6134590" cy="1417500"/>
      </dsp:txXfrm>
    </dsp:sp>
    <dsp:sp modelId="{43C4D567-E570-B94C-A60B-D302F3914F68}">
      <dsp:nvSpPr>
        <dsp:cNvPr id="0" name=""/>
        <dsp:cNvSpPr/>
      </dsp:nvSpPr>
      <dsp:spPr>
        <a:xfrm>
          <a:off x="306729" y="1555937"/>
          <a:ext cx="429421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311" tIns="0" rIns="16231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Learning Communities</a:t>
          </a:r>
        </a:p>
      </dsp:txBody>
      <dsp:txXfrm>
        <a:off x="335550" y="1584758"/>
        <a:ext cx="4236571" cy="532758"/>
      </dsp:txXfrm>
    </dsp:sp>
    <dsp:sp modelId="{80EFB119-1146-EA42-836F-F9F6997943EC}">
      <dsp:nvSpPr>
        <dsp:cNvPr id="0" name=""/>
        <dsp:cNvSpPr/>
      </dsp:nvSpPr>
      <dsp:spPr>
        <a:xfrm>
          <a:off x="0" y="3671837"/>
          <a:ext cx="6134590" cy="1669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112" tIns="416560" rIns="47611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Example Outcomes List – </a:t>
          </a:r>
          <a:r>
            <a:rPr lang="en-US" sz="2000" kern="1200" dirty="0" smtClean="0"/>
            <a:t>November/December </a:t>
          </a:r>
          <a:r>
            <a:rPr lang="en-US" sz="2000" kern="1200" dirty="0"/>
            <a:t>2019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/>
            <a:t>Outcome Pathway Diagrams </a:t>
          </a:r>
          <a:r>
            <a:rPr lang="en-US" sz="2000" kern="1200" dirty="0" smtClean="0"/>
            <a:t>– November/December </a:t>
          </a:r>
          <a:r>
            <a:rPr lang="en-US" sz="2000" kern="1200" dirty="0"/>
            <a:t>2019</a:t>
          </a:r>
        </a:p>
      </dsp:txBody>
      <dsp:txXfrm>
        <a:off x="0" y="3671837"/>
        <a:ext cx="6134590" cy="1669500"/>
      </dsp:txXfrm>
    </dsp:sp>
    <dsp:sp modelId="{68D2A0BD-F093-334C-88CF-E1116202C145}">
      <dsp:nvSpPr>
        <dsp:cNvPr id="0" name=""/>
        <dsp:cNvSpPr/>
      </dsp:nvSpPr>
      <dsp:spPr>
        <a:xfrm>
          <a:off x="306729" y="3376637"/>
          <a:ext cx="4294213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311" tIns="0" rIns="16231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Tools</a:t>
          </a:r>
        </a:p>
      </dsp:txBody>
      <dsp:txXfrm>
        <a:off x="335550" y="3405458"/>
        <a:ext cx="4236571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EC8D-D24F-45B5-AFAD-79A7AFCFAB20}">
      <dsp:nvSpPr>
        <dsp:cNvPr id="0" name=""/>
        <dsp:cNvSpPr/>
      </dsp:nvSpPr>
      <dsp:spPr>
        <a:xfrm>
          <a:off x="0" y="5314"/>
          <a:ext cx="6513603" cy="12367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2C1FD-B69E-4194-8454-949CED9E163C}">
      <dsp:nvSpPr>
        <dsp:cNvPr id="0" name=""/>
        <dsp:cNvSpPr/>
      </dsp:nvSpPr>
      <dsp:spPr>
        <a:xfrm>
          <a:off x="374131" y="283593"/>
          <a:ext cx="680239" cy="6802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4B2B2-DE28-43A2-88ED-16E041E03DDE}">
      <dsp:nvSpPr>
        <dsp:cNvPr id="0" name=""/>
        <dsp:cNvSpPr/>
      </dsp:nvSpPr>
      <dsp:spPr>
        <a:xfrm>
          <a:off x="1428503" y="5314"/>
          <a:ext cx="5083704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Purpose: Support evaluation of beginning farmer training efforts</a:t>
          </a:r>
        </a:p>
      </dsp:txBody>
      <dsp:txXfrm>
        <a:off x="1428503" y="5314"/>
        <a:ext cx="5083704" cy="1236799"/>
      </dsp:txXfrm>
    </dsp:sp>
    <dsp:sp modelId="{0A2269D4-9B89-4E55-977F-E0CECA0E7D89}">
      <dsp:nvSpPr>
        <dsp:cNvPr id="0" name=""/>
        <dsp:cNvSpPr/>
      </dsp:nvSpPr>
      <dsp:spPr>
        <a:xfrm>
          <a:off x="0" y="1551313"/>
          <a:ext cx="6513603" cy="12367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0C90EC-4BAA-4DC3-978F-FD0C0D320863}">
      <dsp:nvSpPr>
        <dsp:cNvPr id="0" name=""/>
        <dsp:cNvSpPr/>
      </dsp:nvSpPr>
      <dsp:spPr>
        <a:xfrm>
          <a:off x="374131" y="1829593"/>
          <a:ext cx="680239" cy="6802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95F1F-A259-43AB-ADEA-836D507CC779}">
      <dsp:nvSpPr>
        <dsp:cNvPr id="0" name=""/>
        <dsp:cNvSpPr/>
      </dsp:nvSpPr>
      <dsp:spPr>
        <a:xfrm>
          <a:off x="1428503" y="1551313"/>
          <a:ext cx="5083704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Activities: Tools, webinars, learning community</a:t>
          </a:r>
        </a:p>
      </dsp:txBody>
      <dsp:txXfrm>
        <a:off x="1428503" y="1551313"/>
        <a:ext cx="5083704" cy="1236799"/>
      </dsp:txXfrm>
    </dsp:sp>
    <dsp:sp modelId="{D7CC4F30-26D3-4654-9726-2739C6D4785C}">
      <dsp:nvSpPr>
        <dsp:cNvPr id="0" name=""/>
        <dsp:cNvSpPr/>
      </dsp:nvSpPr>
      <dsp:spPr>
        <a:xfrm>
          <a:off x="0" y="3097312"/>
          <a:ext cx="6513603" cy="12367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73FFD-0D81-463A-A17A-0A9B560B832B}">
      <dsp:nvSpPr>
        <dsp:cNvPr id="0" name=""/>
        <dsp:cNvSpPr/>
      </dsp:nvSpPr>
      <dsp:spPr>
        <a:xfrm>
          <a:off x="374131" y="3375592"/>
          <a:ext cx="680239" cy="6802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C2D23-D9F9-490A-B4C2-12E36A626BAC}">
      <dsp:nvSpPr>
        <dsp:cNvPr id="0" name=""/>
        <dsp:cNvSpPr/>
      </dsp:nvSpPr>
      <dsp:spPr>
        <a:xfrm>
          <a:off x="1428503" y="3097312"/>
          <a:ext cx="2931121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Desired Outcomes:</a:t>
          </a:r>
        </a:p>
      </dsp:txBody>
      <dsp:txXfrm>
        <a:off x="1428503" y="3097312"/>
        <a:ext cx="2931121" cy="1236799"/>
      </dsp:txXfrm>
    </dsp:sp>
    <dsp:sp modelId="{D856FBC1-93A2-44DB-B4D8-B80C8F594D84}">
      <dsp:nvSpPr>
        <dsp:cNvPr id="0" name=""/>
        <dsp:cNvSpPr/>
      </dsp:nvSpPr>
      <dsp:spPr>
        <a:xfrm>
          <a:off x="4359625" y="3097312"/>
          <a:ext cx="2152582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Staff find evaluation accessible, efficient and useful;</a:t>
          </a:r>
          <a:endParaRPr lang="en-US" sz="1100" kern="1200" dirty="0"/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/>
            <a:t>Organizations will do more evaluation and improve efforts</a:t>
          </a:r>
          <a:endParaRPr lang="en-US" sz="1100" kern="1200"/>
        </a:p>
      </dsp:txBody>
      <dsp:txXfrm>
        <a:off x="4359625" y="3097312"/>
        <a:ext cx="2152582" cy="1236799"/>
      </dsp:txXfrm>
    </dsp:sp>
    <dsp:sp modelId="{19433202-EB75-4CAD-9C02-6E0A370482B1}">
      <dsp:nvSpPr>
        <dsp:cNvPr id="0" name=""/>
        <dsp:cNvSpPr/>
      </dsp:nvSpPr>
      <dsp:spPr>
        <a:xfrm>
          <a:off x="0" y="4643312"/>
          <a:ext cx="6513603" cy="12367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854A9-97A6-46BC-A61F-F5C676AD6113}">
      <dsp:nvSpPr>
        <dsp:cNvPr id="0" name=""/>
        <dsp:cNvSpPr/>
      </dsp:nvSpPr>
      <dsp:spPr>
        <a:xfrm>
          <a:off x="374131" y="4921592"/>
          <a:ext cx="680239" cy="6802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6100B-68EA-43AD-9A95-5149050F46B9}">
      <dsp:nvSpPr>
        <dsp:cNvPr id="0" name=""/>
        <dsp:cNvSpPr/>
      </dsp:nvSpPr>
      <dsp:spPr>
        <a:xfrm>
          <a:off x="1428503" y="4643312"/>
          <a:ext cx="5083704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More Info: https://casfs.ucsc.edu/education/bfrdp-eet.html</a:t>
          </a:r>
        </a:p>
      </dsp:txBody>
      <dsp:txXfrm>
        <a:off x="1428503" y="4643312"/>
        <a:ext cx="5083704" cy="12367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05F8F-0E8A-8744-B67F-8CCC5ED928B0}">
      <dsp:nvSpPr>
        <dsp:cNvPr id="0" name=""/>
        <dsp:cNvSpPr/>
      </dsp:nvSpPr>
      <dsp:spPr>
        <a:xfrm>
          <a:off x="0" y="491000"/>
          <a:ext cx="6513603" cy="234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645668" rIns="505528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/>
            <a:t>Provide orientation to the evaluation process</a:t>
          </a:r>
        </a:p>
        <a:p>
          <a:pPr marL="285750" lvl="1" indent="-285750" algn="l" defTabSz="1377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 dirty="0" smtClean="0"/>
            <a:t>Share resources</a:t>
          </a:r>
          <a:endParaRPr lang="en-US" sz="3100" kern="1200" dirty="0"/>
        </a:p>
      </dsp:txBody>
      <dsp:txXfrm>
        <a:off x="0" y="491000"/>
        <a:ext cx="6513603" cy="2343600"/>
      </dsp:txXfrm>
    </dsp:sp>
    <dsp:sp modelId="{3DC8BB9A-139A-BC42-93D8-FAC66EF5118C}">
      <dsp:nvSpPr>
        <dsp:cNvPr id="0" name=""/>
        <dsp:cNvSpPr/>
      </dsp:nvSpPr>
      <dsp:spPr>
        <a:xfrm>
          <a:off x="325680" y="33440"/>
          <a:ext cx="4559522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lvl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Objectives</a:t>
          </a:r>
        </a:p>
      </dsp:txBody>
      <dsp:txXfrm>
        <a:off x="370352" y="78112"/>
        <a:ext cx="4470178" cy="825776"/>
      </dsp:txXfrm>
    </dsp:sp>
    <dsp:sp modelId="{AFF71A42-28B5-9647-A677-3737C1FBAF77}">
      <dsp:nvSpPr>
        <dsp:cNvPr id="0" name=""/>
        <dsp:cNvSpPr/>
      </dsp:nvSpPr>
      <dsp:spPr>
        <a:xfrm>
          <a:off x="0" y="3459560"/>
          <a:ext cx="6513603" cy="23924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5528" tIns="645668" rIns="505528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/>
            <a:t>Understand basic steps</a:t>
          </a:r>
        </a:p>
        <a:p>
          <a:pPr marL="285750" lvl="1" indent="-285750" algn="l" defTabSz="1377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/>
            <a:t>Feel more interested </a:t>
          </a:r>
        </a:p>
        <a:p>
          <a:pPr marL="285750" lvl="1" indent="-285750" algn="l" defTabSz="13779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100" kern="1200"/>
            <a:t>Have ideas for next steps</a:t>
          </a:r>
        </a:p>
      </dsp:txBody>
      <dsp:txXfrm>
        <a:off x="0" y="3459560"/>
        <a:ext cx="6513603" cy="2392425"/>
      </dsp:txXfrm>
    </dsp:sp>
    <dsp:sp modelId="{55F0B0C8-390D-464C-9876-2F9D24D963D8}">
      <dsp:nvSpPr>
        <dsp:cNvPr id="0" name=""/>
        <dsp:cNvSpPr/>
      </dsp:nvSpPr>
      <dsp:spPr>
        <a:xfrm>
          <a:off x="325680" y="3002000"/>
          <a:ext cx="4559522" cy="915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339" tIns="0" rIns="172339" bIns="0" numCol="1" spcCol="1270" anchor="ctr" anchorCtr="0">
          <a:noAutofit/>
        </a:bodyPr>
        <a:lstStyle/>
        <a:p>
          <a:pPr lvl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Learning Outcomes</a:t>
          </a:r>
        </a:p>
      </dsp:txBody>
      <dsp:txXfrm>
        <a:off x="370352" y="3046672"/>
        <a:ext cx="4470178" cy="825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EA6D1-1F4C-C047-8337-D9BDCAE45630}">
      <dsp:nvSpPr>
        <dsp:cNvPr id="0" name=""/>
        <dsp:cNvSpPr/>
      </dsp:nvSpPr>
      <dsp:spPr>
        <a:xfrm rot="4169408">
          <a:off x="854955" y="908493"/>
          <a:ext cx="4925144" cy="406055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0CE1B-D4C4-9644-8C82-605E856E7520}">
      <dsp:nvSpPr>
        <dsp:cNvPr id="0" name=""/>
        <dsp:cNvSpPr/>
      </dsp:nvSpPr>
      <dsp:spPr>
        <a:xfrm>
          <a:off x="49735" y="238072"/>
          <a:ext cx="2395368" cy="94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Little Experience or Knowledge</a:t>
          </a:r>
        </a:p>
      </dsp:txBody>
      <dsp:txXfrm>
        <a:off x="49735" y="238072"/>
        <a:ext cx="2395368" cy="941668"/>
      </dsp:txXfrm>
    </dsp:sp>
    <dsp:sp modelId="{EFCC3E21-5F63-C84C-8981-59C79205E816}">
      <dsp:nvSpPr>
        <dsp:cNvPr id="0" name=""/>
        <dsp:cNvSpPr/>
      </dsp:nvSpPr>
      <dsp:spPr>
        <a:xfrm>
          <a:off x="3276619" y="4865655"/>
          <a:ext cx="3236984" cy="941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Substantial Experience or Knowledge</a:t>
          </a:r>
        </a:p>
      </dsp:txBody>
      <dsp:txXfrm>
        <a:off x="3276619" y="4865655"/>
        <a:ext cx="3236984" cy="9416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75C08-9431-4963-BC20-AA51F322014F}">
      <dsp:nvSpPr>
        <dsp:cNvPr id="0" name=""/>
        <dsp:cNvSpPr/>
      </dsp:nvSpPr>
      <dsp:spPr>
        <a:xfrm>
          <a:off x="0" y="1903"/>
          <a:ext cx="739844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9CCD6-31A6-4904-899C-7C7CF3F11A6D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BC6B9-A122-400A-B39A-4ABE84A585D6}">
      <dsp:nvSpPr>
        <dsp:cNvPr id="0" name=""/>
        <dsp:cNvSpPr/>
      </dsp:nvSpPr>
      <dsp:spPr>
        <a:xfrm>
          <a:off x="937002" y="1903"/>
          <a:ext cx="3329299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Provide accountability</a:t>
          </a:r>
        </a:p>
      </dsp:txBody>
      <dsp:txXfrm>
        <a:off x="937002" y="1903"/>
        <a:ext cx="3329299" cy="811257"/>
      </dsp:txXfrm>
    </dsp:sp>
    <dsp:sp modelId="{BFFDD4CC-1E94-4F00-98B9-7645367907E1}">
      <dsp:nvSpPr>
        <dsp:cNvPr id="0" name=""/>
        <dsp:cNvSpPr/>
      </dsp:nvSpPr>
      <dsp:spPr>
        <a:xfrm>
          <a:off x="4266301" y="1903"/>
          <a:ext cx="313214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Provide accountability: To co-workers, board, funders, stakeholders. </a:t>
          </a:r>
        </a:p>
      </dsp:txBody>
      <dsp:txXfrm>
        <a:off x="4266301" y="1903"/>
        <a:ext cx="3132141" cy="811257"/>
      </dsp:txXfrm>
    </dsp:sp>
    <dsp:sp modelId="{9FA68C9C-D886-43C6-8CF6-1419A9FCD5EC}">
      <dsp:nvSpPr>
        <dsp:cNvPr id="0" name=""/>
        <dsp:cNvSpPr/>
      </dsp:nvSpPr>
      <dsp:spPr>
        <a:xfrm>
          <a:off x="0" y="1015975"/>
          <a:ext cx="739844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118AD-FF91-4EEB-AB61-704A1FD7BF30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AEA2F-2FF2-4970-9A0D-1DCCD9376B3E}">
      <dsp:nvSpPr>
        <dsp:cNvPr id="0" name=""/>
        <dsp:cNvSpPr/>
      </dsp:nvSpPr>
      <dsp:spPr>
        <a:xfrm>
          <a:off x="937002" y="1015975"/>
          <a:ext cx="3329299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Improve</a:t>
          </a:r>
        </a:p>
      </dsp:txBody>
      <dsp:txXfrm>
        <a:off x="937002" y="1015975"/>
        <a:ext cx="3329299" cy="811257"/>
      </dsp:txXfrm>
    </dsp:sp>
    <dsp:sp modelId="{67D6FD0A-9CD2-4EF5-BFFE-B9C07006DA8C}">
      <dsp:nvSpPr>
        <dsp:cNvPr id="0" name=""/>
        <dsp:cNvSpPr/>
      </dsp:nvSpPr>
      <dsp:spPr>
        <a:xfrm>
          <a:off x="4266301" y="1015975"/>
          <a:ext cx="313214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Continually improve program quality: what you do and how you do it.</a:t>
          </a:r>
        </a:p>
      </dsp:txBody>
      <dsp:txXfrm>
        <a:off x="4266301" y="1015975"/>
        <a:ext cx="3132141" cy="811257"/>
      </dsp:txXfrm>
    </dsp:sp>
    <dsp:sp modelId="{5F792342-D388-4CD3-ADDE-19F998A542F7}">
      <dsp:nvSpPr>
        <dsp:cNvPr id="0" name=""/>
        <dsp:cNvSpPr/>
      </dsp:nvSpPr>
      <dsp:spPr>
        <a:xfrm>
          <a:off x="0" y="2030048"/>
          <a:ext cx="739844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EC8F8-AAE1-43C6-8EC9-64A69567006D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7EE0D6-5EC5-4A1E-BC7C-BA3490EEE1BE}">
      <dsp:nvSpPr>
        <dsp:cNvPr id="0" name=""/>
        <dsp:cNvSpPr/>
      </dsp:nvSpPr>
      <dsp:spPr>
        <a:xfrm>
          <a:off x="937002" y="2030048"/>
          <a:ext cx="3329299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Allocate</a:t>
          </a:r>
        </a:p>
      </dsp:txBody>
      <dsp:txXfrm>
        <a:off x="937002" y="2030048"/>
        <a:ext cx="3329299" cy="811257"/>
      </dsp:txXfrm>
    </dsp:sp>
    <dsp:sp modelId="{25FD5C35-DAD0-46A0-B87E-DA6D6F17AA0D}">
      <dsp:nvSpPr>
        <dsp:cNvPr id="0" name=""/>
        <dsp:cNvSpPr/>
      </dsp:nvSpPr>
      <dsp:spPr>
        <a:xfrm>
          <a:off x="4266301" y="2030048"/>
          <a:ext cx="313214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Allocate resources: direct resources toward programs and approaches that are more successful.</a:t>
          </a:r>
        </a:p>
      </dsp:txBody>
      <dsp:txXfrm>
        <a:off x="4266301" y="2030048"/>
        <a:ext cx="3132141" cy="811257"/>
      </dsp:txXfrm>
    </dsp:sp>
    <dsp:sp modelId="{35E1DEC5-7E50-49B7-AE8C-761C180069A4}">
      <dsp:nvSpPr>
        <dsp:cNvPr id="0" name=""/>
        <dsp:cNvSpPr/>
      </dsp:nvSpPr>
      <dsp:spPr>
        <a:xfrm>
          <a:off x="0" y="3044120"/>
          <a:ext cx="739844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0721A-F88E-4A85-84BB-293454517875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A4DEB-6D3A-4F27-9780-39ED17DF8C0A}">
      <dsp:nvSpPr>
        <dsp:cNvPr id="0" name=""/>
        <dsp:cNvSpPr/>
      </dsp:nvSpPr>
      <dsp:spPr>
        <a:xfrm>
          <a:off x="937002" y="3044120"/>
          <a:ext cx="3329299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Communicate</a:t>
          </a:r>
        </a:p>
      </dsp:txBody>
      <dsp:txXfrm>
        <a:off x="937002" y="3044120"/>
        <a:ext cx="3329299" cy="811257"/>
      </dsp:txXfrm>
    </dsp:sp>
    <dsp:sp modelId="{DB824388-51A8-495A-8115-2539FE04E4B9}">
      <dsp:nvSpPr>
        <dsp:cNvPr id="0" name=""/>
        <dsp:cNvSpPr/>
      </dsp:nvSpPr>
      <dsp:spPr>
        <a:xfrm>
          <a:off x="4266301" y="3044120"/>
          <a:ext cx="313214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Communicate your success, challenges.  </a:t>
          </a:r>
        </a:p>
      </dsp:txBody>
      <dsp:txXfrm>
        <a:off x="4266301" y="3044120"/>
        <a:ext cx="3132141" cy="811257"/>
      </dsp:txXfrm>
    </dsp:sp>
    <dsp:sp modelId="{EA31F76B-BBA9-4B6E-A626-9EB8629BF7A1}">
      <dsp:nvSpPr>
        <dsp:cNvPr id="0" name=""/>
        <dsp:cNvSpPr/>
      </dsp:nvSpPr>
      <dsp:spPr>
        <a:xfrm>
          <a:off x="0" y="4058192"/>
          <a:ext cx="739844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A3C68-C4D1-44BE-8760-2D1850635773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ABEC9C-930F-48F8-8F4D-2F6D80018B72}">
      <dsp:nvSpPr>
        <dsp:cNvPr id="0" name=""/>
        <dsp:cNvSpPr/>
      </dsp:nvSpPr>
      <dsp:spPr>
        <a:xfrm>
          <a:off x="937002" y="4058192"/>
          <a:ext cx="3329299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Create or generate</a:t>
          </a:r>
        </a:p>
      </dsp:txBody>
      <dsp:txXfrm>
        <a:off x="937002" y="4058192"/>
        <a:ext cx="3329299" cy="811257"/>
      </dsp:txXfrm>
    </dsp:sp>
    <dsp:sp modelId="{53510622-31E3-4EB3-B34A-ACBB55FBD04A}">
      <dsp:nvSpPr>
        <dsp:cNvPr id="0" name=""/>
        <dsp:cNvSpPr/>
      </dsp:nvSpPr>
      <dsp:spPr>
        <a:xfrm>
          <a:off x="4266301" y="4058192"/>
          <a:ext cx="313214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Create or generate knowledge: Add to a larger body of knowledge about how to affect positive change.</a:t>
          </a:r>
        </a:p>
      </dsp:txBody>
      <dsp:txXfrm>
        <a:off x="4266301" y="4058192"/>
        <a:ext cx="3132141" cy="811257"/>
      </dsp:txXfrm>
    </dsp:sp>
    <dsp:sp modelId="{04B9C369-31E5-450C-897C-3085395F1A38}">
      <dsp:nvSpPr>
        <dsp:cNvPr id="0" name=""/>
        <dsp:cNvSpPr/>
      </dsp:nvSpPr>
      <dsp:spPr>
        <a:xfrm>
          <a:off x="0" y="5072264"/>
          <a:ext cx="739844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0AD6F6-FB15-42C1-8527-FB3DD5608414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849DD-AB57-4061-A9BB-064E7AA22CBB}">
      <dsp:nvSpPr>
        <dsp:cNvPr id="0" name=""/>
        <dsp:cNvSpPr/>
      </dsp:nvSpPr>
      <dsp:spPr>
        <a:xfrm>
          <a:off x="937002" y="5072264"/>
          <a:ext cx="3329299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Learn</a:t>
          </a:r>
        </a:p>
      </dsp:txBody>
      <dsp:txXfrm>
        <a:off x="937002" y="5072264"/>
        <a:ext cx="3329299" cy="811257"/>
      </dsp:txXfrm>
    </dsp:sp>
    <dsp:sp modelId="{6FECD794-6F7B-4211-B9E5-FD5A1B1D944B}">
      <dsp:nvSpPr>
        <dsp:cNvPr id="0" name=""/>
        <dsp:cNvSpPr/>
      </dsp:nvSpPr>
      <dsp:spPr>
        <a:xfrm>
          <a:off x="4266301" y="5072264"/>
          <a:ext cx="313214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Learn from putting your plans into action.</a:t>
          </a:r>
        </a:p>
      </dsp:txBody>
      <dsp:txXfrm>
        <a:off x="4266301" y="5072264"/>
        <a:ext cx="3132141" cy="8112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EBC56-D9A4-824E-82BD-1EE083A92F18}">
      <dsp:nvSpPr>
        <dsp:cNvPr id="0" name=""/>
        <dsp:cNvSpPr/>
      </dsp:nvSpPr>
      <dsp:spPr>
        <a:xfrm>
          <a:off x="156582" y="0"/>
          <a:ext cx="10202435" cy="4080974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0DB0C-C5A9-3B49-AF88-5D7517AA28F6}">
      <dsp:nvSpPr>
        <dsp:cNvPr id="0" name=""/>
        <dsp:cNvSpPr/>
      </dsp:nvSpPr>
      <dsp:spPr>
        <a:xfrm>
          <a:off x="1380874" y="714170"/>
          <a:ext cx="3366803" cy="19996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Complex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Multiple questions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Several stakeholders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Multiple methods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Many uses</a:t>
          </a:r>
        </a:p>
      </dsp:txBody>
      <dsp:txXfrm>
        <a:off x="1380874" y="714170"/>
        <a:ext cx="3366803" cy="1999677"/>
      </dsp:txXfrm>
    </dsp:sp>
    <dsp:sp modelId="{61EAFC9D-119E-EA4D-8D74-09FC9C000024}">
      <dsp:nvSpPr>
        <dsp:cNvPr id="0" name=""/>
        <dsp:cNvSpPr/>
      </dsp:nvSpPr>
      <dsp:spPr>
        <a:xfrm>
          <a:off x="5257800" y="1367126"/>
          <a:ext cx="3978949" cy="19996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Simple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One or two questions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Few stakeholders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One method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One use</a:t>
          </a:r>
        </a:p>
      </dsp:txBody>
      <dsp:txXfrm>
        <a:off x="5257800" y="1367126"/>
        <a:ext cx="3978949" cy="19996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259E0-A84F-4CAA-AA19-D2E6B055F4CF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D3FCD-C6D9-4A28-9E65-52852A2E2B1E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437A7-2AAC-4449-8254-D5838F7D206F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Why</a:t>
          </a:r>
          <a:r>
            <a:rPr lang="en-US" sz="1900" kern="1200" dirty="0"/>
            <a:t> are you doing an evaluation?</a:t>
          </a:r>
        </a:p>
      </dsp:txBody>
      <dsp:txXfrm>
        <a:off x="1131174" y="4597"/>
        <a:ext cx="5382429" cy="979371"/>
      </dsp:txXfrm>
    </dsp:sp>
    <dsp:sp modelId="{EB758EA5-3254-4A7F-B622-9DA78079E8C0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ADFC5-19EB-4CD9-9676-26A327B87A48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D4C6F-C926-4803-BAA8-25BC9C29792B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What</a:t>
          </a:r>
          <a:r>
            <a:rPr lang="en-US" sz="1900" kern="1200" dirty="0"/>
            <a:t> is to be evaluated?</a:t>
          </a:r>
        </a:p>
      </dsp:txBody>
      <dsp:txXfrm>
        <a:off x="1131174" y="1228812"/>
        <a:ext cx="5382429" cy="979371"/>
      </dsp:txXfrm>
    </dsp:sp>
    <dsp:sp modelId="{C5DAD5A0-8357-4A67-99D6-B68EA39FD00B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43B9C-D128-4115-A52B-D78443B31D89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26C3D-086E-45CD-B765-72E4152FCE2A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Who</a:t>
          </a:r>
          <a:r>
            <a:rPr lang="en-US" sz="1900" kern="1200" dirty="0"/>
            <a:t> will be </a:t>
          </a:r>
          <a:r>
            <a:rPr lang="en-US" sz="1900" b="1" kern="1200" dirty="0"/>
            <a:t>involved</a:t>
          </a:r>
          <a:r>
            <a:rPr lang="en-US" sz="1900" kern="1200" dirty="0"/>
            <a:t> in design and implementation?</a:t>
          </a:r>
        </a:p>
      </dsp:txBody>
      <dsp:txXfrm>
        <a:off x="1131174" y="2453027"/>
        <a:ext cx="5382429" cy="979371"/>
      </dsp:txXfrm>
    </dsp:sp>
    <dsp:sp modelId="{E0CA208F-943F-480E-9C85-7157B9051710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3B7AF-D9C9-427E-96B1-D3607A6C456C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AF949-D269-46B9-94E0-02F4F8119B7D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Who</a:t>
          </a:r>
          <a:r>
            <a:rPr lang="en-US" sz="1900" kern="1200" dirty="0"/>
            <a:t> will </a:t>
          </a:r>
          <a:r>
            <a:rPr lang="en-US" sz="2400" b="1" kern="1200" dirty="0"/>
            <a:t>use</a:t>
          </a:r>
          <a:r>
            <a:rPr lang="en-US" sz="1900" kern="1200" dirty="0"/>
            <a:t> the info and </a:t>
          </a:r>
          <a:r>
            <a:rPr lang="en-US" sz="2400" b="1" kern="1200" dirty="0"/>
            <a:t>how</a:t>
          </a:r>
          <a:r>
            <a:rPr lang="en-US" sz="1900" kern="1200" dirty="0"/>
            <a:t> will it be used?</a:t>
          </a:r>
        </a:p>
      </dsp:txBody>
      <dsp:txXfrm>
        <a:off x="1131174" y="3677241"/>
        <a:ext cx="5382429" cy="979371"/>
      </dsp:txXfrm>
    </dsp:sp>
    <dsp:sp modelId="{DDFE5720-1E46-4984-84FC-8AB6104136BA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E1537-14D1-4E2F-8D7F-A875635ECB2C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4DEDA-F4C0-4428-AF5D-C0D3B214BE1E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Resources &amp; Capacity</a:t>
          </a:r>
          <a:endParaRPr lang="en-US" sz="1900" kern="1200" dirty="0"/>
        </a:p>
      </dsp:txBody>
      <dsp:txXfrm>
        <a:off x="1131174" y="4901456"/>
        <a:ext cx="5382429" cy="9793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68782-E3BF-4294-8A4E-91E3AA0E02BE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D84F4-84EE-4E50-BA6E-0322EE50C9D1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F0D03-5FC9-47C8-88B7-31A9ABFF7913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Identify </a:t>
          </a:r>
          <a:r>
            <a:rPr lang="en-US" sz="2500" kern="1200" dirty="0"/>
            <a:t>your questions.</a:t>
          </a:r>
        </a:p>
      </dsp:txBody>
      <dsp:txXfrm>
        <a:off x="1941716" y="718"/>
        <a:ext cx="4571887" cy="1681139"/>
      </dsp:txXfrm>
    </dsp:sp>
    <dsp:sp modelId="{507E6A9D-3525-4863-A157-C6BC935C0177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4D5E0-4CD9-4D66-ABF0-C21FA585C4E2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D3EAD-20A4-4138-B004-4A0C395C977C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Identify </a:t>
          </a:r>
          <a:r>
            <a:rPr lang="en-US" sz="2500" b="1" kern="1200" dirty="0"/>
            <a:t>how to measure </a:t>
          </a:r>
          <a:r>
            <a:rPr lang="en-US" sz="2500" kern="1200" dirty="0"/>
            <a:t>questions (outcomes &amp; indicators).</a:t>
          </a:r>
        </a:p>
      </dsp:txBody>
      <dsp:txXfrm>
        <a:off x="1941716" y="2102143"/>
        <a:ext cx="4571887" cy="1681139"/>
      </dsp:txXfrm>
    </dsp:sp>
    <dsp:sp modelId="{0194F659-5D82-4FCC-90F7-D80FDD1DC422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EFCB4-0CE6-46EF-94EA-E00417471D9F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7E016-522E-48AC-954C-433D839CF703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Finish the evaluation plan </a:t>
          </a:r>
          <a:r>
            <a:rPr lang="en-US" sz="2500" kern="1200" dirty="0"/>
            <a:t>(includes data collection, reporting, resources, </a:t>
          </a:r>
          <a:r>
            <a:rPr lang="en-US" sz="2500" kern="1200" dirty="0" err="1"/>
            <a:t>etc</a:t>
          </a:r>
          <a:r>
            <a:rPr lang="en-US" sz="2500" kern="1200" dirty="0"/>
            <a:t>). </a:t>
          </a:r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AEC6F-90D6-C945-85F7-B21B2044A678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DFE24-E5AA-D840-9942-75413D21C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54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56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09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79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96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13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80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70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86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99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31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76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1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7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14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61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31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83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3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182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733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39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125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50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966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2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75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1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5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4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00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DFE24-E5AA-D840-9942-75413D21CB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6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F7001B-3762-ED40-ACF9-AC9394689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3C59E5-0C2A-6747-B06D-25642FF2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509AEE-196A-9F43-8862-23E4CAD97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B99A-02BC-314E-9DE1-B83273A1C1E8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BA99E8-99AF-2640-A4E1-76129C77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12DFDC-C6CC-7B4C-A44F-838CC13F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8DF2-C060-5E4D-B03B-BACCB686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0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02B69-9E3B-3048-AAB0-54E46E1A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473CCE-4426-D848-BD6E-C0D9CD6DE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23942E-405A-0B49-8B72-818A077F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B99A-02BC-314E-9DE1-B83273A1C1E8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4CF657-0A6F-6545-ACEE-DEB83110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D21431-3A48-4E4A-8DE8-57EA16B2E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8DF2-C060-5E4D-B03B-BACCB686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293145B-7E25-194F-B668-593B3F61A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D65F8FA-D7DA-3147-B5D7-2DFF96DFA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3592A6-DA10-4E4B-88C7-A57F5BD15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B99A-02BC-314E-9DE1-B83273A1C1E8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57CDF0-58F4-A34F-B755-DFA636988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33A6CD-5FCC-DA48-900F-7D10E78AF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8DF2-C060-5E4D-B03B-BACCB686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6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944C16-82F4-4848-9187-A53B5E38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F2735E-623F-E14B-8891-5A6BCEC71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B08EC3-48A6-F349-9F93-A43A9C0A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B99A-02BC-314E-9DE1-B83273A1C1E8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DB8548-BA0D-CA4E-816A-ABF4F747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BFC923-1DE5-BF41-AAAB-CE9231B4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8DF2-C060-5E4D-B03B-BACCB686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9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AB8E74-1019-E44A-AEE2-2A197FB5D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122E3E-F4F9-8744-9AB4-AF096C65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A5044C-330F-E040-A1D0-95DA8586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B99A-02BC-314E-9DE1-B83273A1C1E8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DB6943-36AF-904F-AC49-9231FDA64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EAC40F-56A9-D845-B75E-F365A22B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8DF2-C060-5E4D-B03B-BACCB686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0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FB247F-4106-3B43-BCB6-E53F97F0B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EA046E-6C28-DD44-AFE3-030C4A4B2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DCC17A-77EA-AE41-B4A5-A51692D87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B3372B-576B-8241-B193-75D426BCB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B99A-02BC-314E-9DE1-B83273A1C1E8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6490D6-C45B-DC40-9141-DBC46B009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C55A84-4F2B-AE4A-88EA-E283B81A3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8DF2-C060-5E4D-B03B-BACCB686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5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EA7AD-85ED-1C40-B301-DAFA3B07E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33E1B0-5B7A-2D4C-9DFB-437FA0E4C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7A16FF-EAD0-254F-B166-36F4398EB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F6A46D-187A-8945-B079-F9B07EB57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ACA020-FBD9-DC40-87E6-9F9D346A6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3122F1-F2FA-714E-8DD5-BD0A45663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B99A-02BC-314E-9DE1-B83273A1C1E8}" type="datetimeFigureOut">
              <a:rPr lang="en-US" smtClean="0"/>
              <a:t>9/4/19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9FF5E69-644C-314F-9F74-A9E91B6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F90D3CD-B3C9-FD4A-B380-BE2E5BF6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8DF2-C060-5E4D-B03B-BACCB686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0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0EA95C-95CB-A245-85D1-5EB1FF05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A4F3A4C-2362-164B-AEA9-3A5DA68DE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B99A-02BC-314E-9DE1-B83273A1C1E8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CF8F357-E94C-3644-A279-828D7A39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DC41456-D48A-1C4B-84CA-7E51002F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8DF2-C060-5E4D-B03B-BACCB686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C75A5FC-93AF-004B-9B0F-7656AF88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B99A-02BC-314E-9DE1-B83273A1C1E8}" type="datetimeFigureOut">
              <a:rPr lang="en-US" smtClean="0"/>
              <a:t>9/4/19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9BFB186-5026-1646-9518-F7A9C6FC0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AC29B2-3B94-7540-9A29-5AF72FB7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8DF2-C060-5E4D-B03B-BACCB686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4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4F99D-F191-FC4F-995B-F0DBDFA25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3E9A39-ECEB-E64E-B55D-E19AB12BE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04DF1A-822F-1F45-A579-4BCA20467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4DC96E-3B7A-4D44-A93C-879C94F5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B99A-02BC-314E-9DE1-B83273A1C1E8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B2B628-21AC-6E49-9451-D83675BF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903C64-1150-4248-846D-089F391CB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8DF2-C060-5E4D-B03B-BACCB686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7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50DD3E-FA2C-B149-B96F-D1A42DC64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8008866-5B61-CD41-BA0C-38A7CCEF5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BC34DB-1A63-DC45-91EB-FCD416633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CF061C-3584-AB4F-89B0-1A12743E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B99A-02BC-314E-9DE1-B83273A1C1E8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ABE29-8F14-334D-BF86-DCEC2FD7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2F5C51-A02D-1444-A4C7-B2D1AD38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8DF2-C060-5E4D-B03B-BACCB686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5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09ADBC5-2775-1E4F-BD15-67A8545E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FE6A9D-A573-6044-A7EE-05B211A8B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6440DD-BB89-044C-8051-325B804D8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9B99A-02BC-314E-9DE1-B83273A1C1E8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8B27BD-888C-824E-AA15-7E334B218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3FB9AC-390E-7C4A-BBCA-2EB7528B2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8DF2-C060-5E4D-B03B-BACCB686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3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54.svg"/><Relationship Id="rId5" Type="http://schemas.openxmlformats.org/officeDocument/2006/relationships/image" Target="../media/image29.png"/><Relationship Id="rId10" Type="http://schemas.openxmlformats.org/officeDocument/2006/relationships/image" Target="../media/image60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62.svg"/><Relationship Id="rId5" Type="http://schemas.openxmlformats.org/officeDocument/2006/relationships/image" Target="../media/image31.png"/><Relationship Id="rId6" Type="http://schemas.openxmlformats.org/officeDocument/2006/relationships/image" Target="../media/image64.svg"/><Relationship Id="rId7" Type="http://schemas.openxmlformats.org/officeDocument/2006/relationships/image" Target="../media/image32.png"/><Relationship Id="rId8" Type="http://schemas.openxmlformats.org/officeDocument/2006/relationships/image" Target="../media/image66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hyperlink" Target="https://core.human.cornell.edu/research/systems/protocol/index.cfm" TargetMode="External"/><Relationship Id="rId6" Type="http://schemas.openxmlformats.org/officeDocument/2006/relationships/hyperlink" Target="http://learningstore.uwex.edu/Assets/pdfs/G3658-01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hyperlink" Target="http://core.human.cornell.edu/research/systems/netway.cf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4" Type="http://schemas.openxmlformats.org/officeDocument/2006/relationships/diagramQuickStyle" Target="../diagrams/quickStyle15.xml"/><Relationship Id="rId5" Type="http://schemas.openxmlformats.org/officeDocument/2006/relationships/diagramColors" Target="../diagrams/colors15.xml"/><Relationship Id="rId6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4" Type="http://schemas.openxmlformats.org/officeDocument/2006/relationships/diagramLayout" Target="../diagrams/layout19.xml"/><Relationship Id="rId5" Type="http://schemas.openxmlformats.org/officeDocument/2006/relationships/diagramQuickStyle" Target="../diagrams/quickStyle19.xml"/><Relationship Id="rId6" Type="http://schemas.openxmlformats.org/officeDocument/2006/relationships/diagramColors" Target="../diagrams/colors19.xml"/><Relationship Id="rId7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4" Type="http://schemas.openxmlformats.org/officeDocument/2006/relationships/diagramLayout" Target="../diagrams/layout20.xml"/><Relationship Id="rId5" Type="http://schemas.openxmlformats.org/officeDocument/2006/relationships/diagramQuickStyle" Target="../diagrams/quickStyle20.xml"/><Relationship Id="rId6" Type="http://schemas.openxmlformats.org/officeDocument/2006/relationships/diagramColors" Target="../diagrams/colors20.xml"/><Relationship Id="rId7" Type="http://schemas.microsoft.com/office/2007/relationships/diagramDrawing" Target="../diagrams/drawing20.xml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4" Type="http://schemas.openxmlformats.org/officeDocument/2006/relationships/diagramLayout" Target="../diagrams/layout21.xml"/><Relationship Id="rId5" Type="http://schemas.openxmlformats.org/officeDocument/2006/relationships/diagramQuickStyle" Target="../diagrams/quickStyle21.xml"/><Relationship Id="rId6" Type="http://schemas.openxmlformats.org/officeDocument/2006/relationships/diagramColors" Target="../diagrams/colors21.xml"/><Relationship Id="rId7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4" Type="http://schemas.openxmlformats.org/officeDocument/2006/relationships/diagramLayout" Target="../diagrams/layout22.xml"/><Relationship Id="rId5" Type="http://schemas.openxmlformats.org/officeDocument/2006/relationships/diagramQuickStyle" Target="../diagrams/quickStyle22.xml"/><Relationship Id="rId6" Type="http://schemas.openxmlformats.org/officeDocument/2006/relationships/diagramColors" Target="../diagrams/colors22.xml"/><Relationship Id="rId7" Type="http://schemas.microsoft.com/office/2007/relationships/diagramDrawing" Target="../diagrams/drawing2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4" Type="http://schemas.openxmlformats.org/officeDocument/2006/relationships/diagramLayout" Target="../diagrams/layout23.xml"/><Relationship Id="rId5" Type="http://schemas.openxmlformats.org/officeDocument/2006/relationships/diagramQuickStyle" Target="../diagrams/quickStyle23.xml"/><Relationship Id="rId6" Type="http://schemas.openxmlformats.org/officeDocument/2006/relationships/diagramColors" Target="../diagrams/colors23.xml"/><Relationship Id="rId7" Type="http://schemas.microsoft.com/office/2007/relationships/diagramDrawing" Target="../diagrams/drawing2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grew@elist.tufts.edu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learningstore.uwex.edu/assets/pdfs/G3658-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1">
            <a:extLst>
              <a:ext uri="{FF2B5EF4-FFF2-40B4-BE49-F238E27FC236}">
                <a16:creationId xmlns:a16="http://schemas.microsoft.com/office/drawing/2014/main" xmlns="" id="{156189E5-8A3E-4CFD-B71B-CCD0F8495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796367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xmlns="" id="{BE95D989-81FA-4BAD-9AD5-E46CEDA91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120285"/>
            <a:ext cx="4654292" cy="2809875"/>
          </a:xfrm>
        </p:spPr>
        <p:txBody>
          <a:bodyPr anchor="b">
            <a:normAutofit/>
          </a:bodyPr>
          <a:lstStyle/>
          <a:p>
            <a:r>
              <a:rPr lang="en-US" sz="7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Evaluation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7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83778" y="4290007"/>
            <a:ext cx="3686735" cy="180755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The Basics of Program Evaluation for Beginning Farmer and Rancher Programs</a:t>
            </a:r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en-US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August 2019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B803DA3-F962-D346-916B-1CB26BBAD1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6669" y="4330492"/>
            <a:ext cx="2944146" cy="1767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738" y="3456026"/>
            <a:ext cx="3722889" cy="8339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222" y="618565"/>
            <a:ext cx="5124550" cy="23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F576A-490A-E446-AEB7-5B268F66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en-US" dirty="0"/>
              <a:t>What is Evaluation?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8B5D5E4-D833-A64D-9B9F-BBD523E969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35145"/>
              </p:ext>
            </p:extLst>
          </p:nvPr>
        </p:nvGraphicFramePr>
        <p:xfrm>
          <a:off x="838200" y="1061478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7286" y="249090"/>
            <a:ext cx="682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Evaluation Comes in All Sizes</a:t>
            </a:r>
          </a:p>
        </p:txBody>
      </p:sp>
    </p:spTree>
    <p:extLst>
      <p:ext uri="{BB962C8B-B14F-4D97-AF65-F5344CB8AC3E}">
        <p14:creationId xmlns:p14="http://schemas.microsoft.com/office/powerpoint/2010/main" val="5963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77A15-2F52-5F45-8FD1-A8C94FB00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Basic Steps of Evaluation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E8FA86-3BDE-3446-8912-6791686BEE14}"/>
              </a:ext>
            </a:extLst>
          </p:cNvPr>
          <p:cNvSpPr/>
          <p:nvPr/>
        </p:nvSpPr>
        <p:spPr>
          <a:xfrm>
            <a:off x="6157665" y="1713614"/>
            <a:ext cx="4865103" cy="4927028"/>
          </a:xfrm>
          <a:prstGeom prst="rect">
            <a:avLst/>
          </a:prstGeom>
          <a:noFill/>
          <a:ln w="38100"/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2291D3-E3D8-4240-AECC-833A3626410A}"/>
              </a:ext>
            </a:extLst>
          </p:cNvPr>
          <p:cNvSpPr txBox="1"/>
          <p:nvPr/>
        </p:nvSpPr>
        <p:spPr>
          <a:xfrm>
            <a:off x="7250174" y="470925"/>
            <a:ext cx="268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Basic Steps</a:t>
            </a:r>
          </a:p>
        </p:txBody>
      </p:sp>
      <p:sp>
        <p:nvSpPr>
          <p:cNvPr id="8" name="Circular Arrow 7">
            <a:extLst>
              <a:ext uri="{FF2B5EF4-FFF2-40B4-BE49-F238E27FC236}">
                <a16:creationId xmlns:a16="http://schemas.microsoft.com/office/drawing/2014/main" xmlns="" id="{1356F1E2-2B3F-FE46-B4F1-F306009F0A8B}"/>
              </a:ext>
            </a:extLst>
          </p:cNvPr>
          <p:cNvSpPr/>
          <p:nvPr/>
        </p:nvSpPr>
        <p:spPr>
          <a:xfrm>
            <a:off x="6876596" y="1208629"/>
            <a:ext cx="3427239" cy="1823975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A135B752-BA74-204B-981F-D1174768E2D1}"/>
              </a:ext>
            </a:extLst>
          </p:cNvPr>
          <p:cNvSpPr/>
          <p:nvPr/>
        </p:nvSpPr>
        <p:spPr>
          <a:xfrm>
            <a:off x="7867060" y="1700922"/>
            <a:ext cx="1767092" cy="518323"/>
          </a:xfrm>
          <a:custGeom>
            <a:avLst/>
            <a:gdLst>
              <a:gd name="connsiteX0" fmla="*/ 0 w 1389015"/>
              <a:gd name="connsiteY0" fmla="*/ 0 h 410685"/>
              <a:gd name="connsiteX1" fmla="*/ 1389015 w 1389015"/>
              <a:gd name="connsiteY1" fmla="*/ 0 h 410685"/>
              <a:gd name="connsiteX2" fmla="*/ 1389015 w 1389015"/>
              <a:gd name="connsiteY2" fmla="*/ 410685 h 410685"/>
              <a:gd name="connsiteX3" fmla="*/ 0 w 1389015"/>
              <a:gd name="connsiteY3" fmla="*/ 410685 h 410685"/>
              <a:gd name="connsiteX4" fmla="*/ 0 w 1389015"/>
              <a:gd name="connsiteY4" fmla="*/ 0 h 41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015" h="410685">
                <a:moveTo>
                  <a:pt x="0" y="0"/>
                </a:moveTo>
                <a:lnTo>
                  <a:pt x="1389015" y="0"/>
                </a:lnTo>
                <a:lnTo>
                  <a:pt x="1389015" y="410685"/>
                </a:lnTo>
                <a:lnTo>
                  <a:pt x="0" y="4106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Prepare</a:t>
            </a:r>
          </a:p>
        </p:txBody>
      </p:sp>
      <p:sp>
        <p:nvSpPr>
          <p:cNvPr id="11" name="Shape 10">
            <a:extLst>
              <a:ext uri="{FF2B5EF4-FFF2-40B4-BE49-F238E27FC236}">
                <a16:creationId xmlns:a16="http://schemas.microsoft.com/office/drawing/2014/main" xmlns="" id="{4590DB99-582D-D242-A2D7-0616EDC8DE98}"/>
              </a:ext>
            </a:extLst>
          </p:cNvPr>
          <p:cNvSpPr/>
          <p:nvPr/>
        </p:nvSpPr>
        <p:spPr>
          <a:xfrm>
            <a:off x="6157666" y="2046039"/>
            <a:ext cx="3151884" cy="1857982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EFFCC053-2A91-0B4A-99AA-5E0A2112FCD8}"/>
              </a:ext>
            </a:extLst>
          </p:cNvPr>
          <p:cNvSpPr/>
          <p:nvPr/>
        </p:nvSpPr>
        <p:spPr>
          <a:xfrm>
            <a:off x="6655864" y="2687019"/>
            <a:ext cx="1575858" cy="518323"/>
          </a:xfrm>
          <a:custGeom>
            <a:avLst/>
            <a:gdLst>
              <a:gd name="connsiteX0" fmla="*/ 0 w 1238697"/>
              <a:gd name="connsiteY0" fmla="*/ 0 h 410685"/>
              <a:gd name="connsiteX1" fmla="*/ 1238697 w 1238697"/>
              <a:gd name="connsiteY1" fmla="*/ 0 h 410685"/>
              <a:gd name="connsiteX2" fmla="*/ 1238697 w 1238697"/>
              <a:gd name="connsiteY2" fmla="*/ 410685 h 410685"/>
              <a:gd name="connsiteX3" fmla="*/ 0 w 1238697"/>
              <a:gd name="connsiteY3" fmla="*/ 410685 h 410685"/>
              <a:gd name="connsiteX4" fmla="*/ 0 w 1238697"/>
              <a:gd name="connsiteY4" fmla="*/ 0 h 41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697" h="410685">
                <a:moveTo>
                  <a:pt x="0" y="0"/>
                </a:moveTo>
                <a:lnTo>
                  <a:pt x="1238697" y="0"/>
                </a:lnTo>
                <a:lnTo>
                  <a:pt x="1238697" y="410685"/>
                </a:lnTo>
                <a:lnTo>
                  <a:pt x="0" y="4106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Design</a:t>
            </a:r>
          </a:p>
        </p:txBody>
      </p:sp>
      <p:sp>
        <p:nvSpPr>
          <p:cNvPr id="13" name="Circular Arrow 12">
            <a:extLst>
              <a:ext uri="{FF2B5EF4-FFF2-40B4-BE49-F238E27FC236}">
                <a16:creationId xmlns:a16="http://schemas.microsoft.com/office/drawing/2014/main" xmlns="" id="{35EF7007-F8D6-C842-A187-E2806BE9813B}"/>
              </a:ext>
            </a:extLst>
          </p:cNvPr>
          <p:cNvSpPr/>
          <p:nvPr/>
        </p:nvSpPr>
        <p:spPr>
          <a:xfrm>
            <a:off x="6899103" y="3099944"/>
            <a:ext cx="3703007" cy="1857982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xmlns="" id="{929C3FC3-7681-4E44-B337-B5B07F4257C1}"/>
              </a:ext>
            </a:extLst>
          </p:cNvPr>
          <p:cNvSpPr/>
          <p:nvPr/>
        </p:nvSpPr>
        <p:spPr>
          <a:xfrm>
            <a:off x="6319470" y="4337773"/>
            <a:ext cx="2794324" cy="1596849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3A1FF59E-C4DA-B443-978C-1B4BBBD29856}"/>
              </a:ext>
            </a:extLst>
          </p:cNvPr>
          <p:cNvSpPr/>
          <p:nvPr/>
        </p:nvSpPr>
        <p:spPr>
          <a:xfrm>
            <a:off x="6948485" y="4817023"/>
            <a:ext cx="1570246" cy="518323"/>
          </a:xfrm>
          <a:custGeom>
            <a:avLst/>
            <a:gdLst>
              <a:gd name="connsiteX0" fmla="*/ 0 w 1234285"/>
              <a:gd name="connsiteY0" fmla="*/ 0 h 410685"/>
              <a:gd name="connsiteX1" fmla="*/ 1234285 w 1234285"/>
              <a:gd name="connsiteY1" fmla="*/ 0 h 410685"/>
              <a:gd name="connsiteX2" fmla="*/ 1234285 w 1234285"/>
              <a:gd name="connsiteY2" fmla="*/ 410685 h 410685"/>
              <a:gd name="connsiteX3" fmla="*/ 0 w 1234285"/>
              <a:gd name="connsiteY3" fmla="*/ 410685 h 410685"/>
              <a:gd name="connsiteX4" fmla="*/ 0 w 1234285"/>
              <a:gd name="connsiteY4" fmla="*/ 0 h 41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85" h="410685">
                <a:moveTo>
                  <a:pt x="0" y="0"/>
                </a:moveTo>
                <a:lnTo>
                  <a:pt x="1234285" y="0"/>
                </a:lnTo>
                <a:lnTo>
                  <a:pt x="1234285" y="410685"/>
                </a:lnTo>
                <a:lnTo>
                  <a:pt x="0" y="4106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Report and Use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B379CB34-8539-E24D-BFE0-92D437BE1F34}"/>
              </a:ext>
            </a:extLst>
          </p:cNvPr>
          <p:cNvSpPr/>
          <p:nvPr/>
        </p:nvSpPr>
        <p:spPr>
          <a:xfrm>
            <a:off x="7622744" y="3688917"/>
            <a:ext cx="2433372" cy="518323"/>
          </a:xfrm>
          <a:custGeom>
            <a:avLst/>
            <a:gdLst>
              <a:gd name="connsiteX0" fmla="*/ 0 w 1912742"/>
              <a:gd name="connsiteY0" fmla="*/ 0 h 410685"/>
              <a:gd name="connsiteX1" fmla="*/ 1912742 w 1912742"/>
              <a:gd name="connsiteY1" fmla="*/ 0 h 410685"/>
              <a:gd name="connsiteX2" fmla="*/ 1912742 w 1912742"/>
              <a:gd name="connsiteY2" fmla="*/ 410685 h 410685"/>
              <a:gd name="connsiteX3" fmla="*/ 0 w 1912742"/>
              <a:gd name="connsiteY3" fmla="*/ 410685 h 410685"/>
              <a:gd name="connsiteX4" fmla="*/ 0 w 1912742"/>
              <a:gd name="connsiteY4" fmla="*/ 0 h 41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742" h="410685">
                <a:moveTo>
                  <a:pt x="0" y="0"/>
                </a:moveTo>
                <a:lnTo>
                  <a:pt x="1912742" y="0"/>
                </a:lnTo>
                <a:lnTo>
                  <a:pt x="1912742" y="410685"/>
                </a:lnTo>
                <a:lnTo>
                  <a:pt x="0" y="4106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Collect and Analyze</a:t>
            </a:r>
          </a:p>
        </p:txBody>
      </p:sp>
    </p:spTree>
    <p:extLst>
      <p:ext uri="{BB962C8B-B14F-4D97-AF65-F5344CB8AC3E}">
        <p14:creationId xmlns:p14="http://schemas.microsoft.com/office/powerpoint/2010/main" val="214655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BF2277-AC07-2844-A4C3-68E427EF8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1. Prepare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75861EC-CAFB-4D69-9174-0A3497B0E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64408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036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9117C-48CF-3744-9CDC-89503CBB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6" y="5554181"/>
            <a:ext cx="5693783" cy="109633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Prepare: Understand the Program</a:t>
            </a:r>
          </a:p>
        </p:txBody>
      </p:sp>
      <p:pic>
        <p:nvPicPr>
          <p:cNvPr id="4" name="Content Placeholder 3" descr="../../../../Desktop/Screen%20Shot%202017-09-12%20at%202.44.10%20">
            <a:extLst>
              <a:ext uri="{FF2B5EF4-FFF2-40B4-BE49-F238E27FC236}">
                <a16:creationId xmlns:a16="http://schemas.microsoft.com/office/drawing/2014/main" xmlns="" id="{CFBA97F5-B68E-B249-8DA7-0C95BC70FE9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55168" y="1465640"/>
            <a:ext cx="2891437" cy="2137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EE19A2-619E-F841-AA07-ACD4A208C2E3}"/>
              </a:ext>
            </a:extLst>
          </p:cNvPr>
          <p:cNvSpPr txBox="1"/>
          <p:nvPr/>
        </p:nvSpPr>
        <p:spPr>
          <a:xfrm>
            <a:off x="4283716" y="3693729"/>
            <a:ext cx="3234337" cy="276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From </a:t>
            </a:r>
            <a:r>
              <a:rPr lang="en-US" sz="2000" b="1" dirty="0" err="1"/>
              <a:t>eXtension</a:t>
            </a:r>
            <a:r>
              <a:rPr lang="en-US" sz="2000" b="1" dirty="0"/>
              <a:t> website. Logic Models: A Tool for Program Planning and Assessment. 2014. http://</a:t>
            </a:r>
            <a:r>
              <a:rPr lang="en-US" sz="2000" b="1" dirty="0" err="1"/>
              <a:t>articles.extension.org</a:t>
            </a:r>
            <a:r>
              <a:rPr lang="en-US" sz="2000" b="1" dirty="0"/>
              <a:t>/pages/70478/logic-models:-a-tool-for-program-planning-and-assessment 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794653" y="544616"/>
            <a:ext cx="22124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Logic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89896" y="544616"/>
            <a:ext cx="32079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/>
              <a:t>Theory of Change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683" y="1945619"/>
            <a:ext cx="3418356" cy="11774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318" y="544616"/>
            <a:ext cx="29929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Project Proposal</a:t>
            </a:r>
            <a:endParaRPr lang="en-US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29" y="1306101"/>
            <a:ext cx="2467460" cy="3110390"/>
          </a:xfrm>
          <a:prstGeom prst="rect">
            <a:avLst/>
          </a:prstGeom>
          <a:effectLst>
            <a:outerShdw blurRad="1524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5730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F576A-490A-E446-AEB7-5B268F66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28" y="5529240"/>
            <a:ext cx="7719381" cy="1096331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Prepare: How to Approach an Evaluation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5E20A6A-D687-6B4F-B28A-0D2E65AA8282}"/>
              </a:ext>
            </a:extLst>
          </p:cNvPr>
          <p:cNvGrpSpPr/>
          <p:nvPr/>
        </p:nvGrpSpPr>
        <p:grpSpPr>
          <a:xfrm>
            <a:off x="5621519" y="1461065"/>
            <a:ext cx="6221504" cy="4664554"/>
            <a:chOff x="5194300" y="470924"/>
            <a:chExt cx="6513604" cy="58854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CAA6441-8206-2642-B941-EF1C875C53C0}"/>
                </a:ext>
              </a:extLst>
            </p:cNvPr>
            <p:cNvSpPr/>
            <p:nvPr/>
          </p:nvSpPr>
          <p:spPr>
            <a:xfrm>
              <a:off x="5194300" y="470924"/>
              <a:ext cx="6513604" cy="5885426"/>
            </a:xfrm>
            <a:prstGeom prst="rect">
              <a:avLst/>
            </a:prstGeom>
            <a:noFill/>
          </p:spPr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4ECAD809-5A34-0C4E-BACD-46B7F29CF970}"/>
                </a:ext>
              </a:extLst>
            </p:cNvPr>
            <p:cNvSpPr/>
            <p:nvPr/>
          </p:nvSpPr>
          <p:spPr>
            <a:xfrm>
              <a:off x="5194300" y="473366"/>
              <a:ext cx="6513603" cy="123800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3F52065F-DDD0-0645-B014-102D1D294CA8}"/>
                </a:ext>
              </a:extLst>
            </p:cNvPr>
            <p:cNvSpPr/>
            <p:nvPr/>
          </p:nvSpPr>
          <p:spPr>
            <a:xfrm>
              <a:off x="6624199" y="473366"/>
              <a:ext cx="5083704" cy="1238008"/>
            </a:xfrm>
            <a:custGeom>
              <a:avLst/>
              <a:gdLst>
                <a:gd name="connsiteX0" fmla="*/ 0 w 5083704"/>
                <a:gd name="connsiteY0" fmla="*/ 0 h 1238008"/>
                <a:gd name="connsiteX1" fmla="*/ 5083704 w 5083704"/>
                <a:gd name="connsiteY1" fmla="*/ 0 h 1238008"/>
                <a:gd name="connsiteX2" fmla="*/ 5083704 w 5083704"/>
                <a:gd name="connsiteY2" fmla="*/ 1238008 h 1238008"/>
                <a:gd name="connsiteX3" fmla="*/ 0 w 5083704"/>
                <a:gd name="connsiteY3" fmla="*/ 1238008 h 1238008"/>
                <a:gd name="connsiteX4" fmla="*/ 0 w 5083704"/>
                <a:gd name="connsiteY4" fmla="*/ 0 h 12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3704" h="1238008">
                  <a:moveTo>
                    <a:pt x="0" y="0"/>
                  </a:moveTo>
                  <a:lnTo>
                    <a:pt x="5083704" y="0"/>
                  </a:lnTo>
                  <a:lnTo>
                    <a:pt x="5083704" y="1238008"/>
                  </a:lnTo>
                  <a:lnTo>
                    <a:pt x="0" y="12380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Be Curious – Welcome your most curious self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xmlns="" id="{975F17FB-CD1F-AA4D-9D52-883F9583FDAE}"/>
                </a:ext>
              </a:extLst>
            </p:cNvPr>
            <p:cNvSpPr/>
            <p:nvPr/>
          </p:nvSpPr>
          <p:spPr>
            <a:xfrm>
              <a:off x="5194300" y="2020877"/>
              <a:ext cx="6513603" cy="1238008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0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 descr="Light Bulb and Gear">
              <a:extLst>
                <a:ext uri="{FF2B5EF4-FFF2-40B4-BE49-F238E27FC236}">
                  <a16:creationId xmlns:a16="http://schemas.microsoft.com/office/drawing/2014/main" xmlns="" id="{295F0FF9-CCB5-C343-BC45-3EE04913996A}"/>
                </a:ext>
              </a:extLst>
            </p:cNvPr>
            <p:cNvSpPr/>
            <p:nvPr/>
          </p:nvSpPr>
          <p:spPr>
            <a:xfrm>
              <a:off x="5568797" y="2299429"/>
              <a:ext cx="680904" cy="680904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D94A60D7-8358-3B43-B052-59E6F79D0F9F}"/>
                </a:ext>
              </a:extLst>
            </p:cNvPr>
            <p:cNvSpPr/>
            <p:nvPr/>
          </p:nvSpPr>
          <p:spPr>
            <a:xfrm>
              <a:off x="6624199" y="2020877"/>
              <a:ext cx="5083704" cy="1238008"/>
            </a:xfrm>
            <a:custGeom>
              <a:avLst/>
              <a:gdLst>
                <a:gd name="connsiteX0" fmla="*/ 0 w 5083704"/>
                <a:gd name="connsiteY0" fmla="*/ 0 h 1238008"/>
                <a:gd name="connsiteX1" fmla="*/ 5083704 w 5083704"/>
                <a:gd name="connsiteY1" fmla="*/ 0 h 1238008"/>
                <a:gd name="connsiteX2" fmla="*/ 5083704 w 5083704"/>
                <a:gd name="connsiteY2" fmla="*/ 1238008 h 1238008"/>
                <a:gd name="connsiteX3" fmla="*/ 0 w 5083704"/>
                <a:gd name="connsiteY3" fmla="*/ 1238008 h 1238008"/>
                <a:gd name="connsiteX4" fmla="*/ 0 w 5083704"/>
                <a:gd name="connsiteY4" fmla="*/ 0 h 123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3704" h="1238008">
                  <a:moveTo>
                    <a:pt x="0" y="0"/>
                  </a:moveTo>
                  <a:lnTo>
                    <a:pt x="5083704" y="0"/>
                  </a:lnTo>
                  <a:lnTo>
                    <a:pt x="5083704" y="1238008"/>
                  </a:lnTo>
                  <a:lnTo>
                    <a:pt x="0" y="123800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/>
                <a:t>Be open to new ways of thinking and acting</a:t>
              </a:r>
            </a:p>
          </p:txBody>
        </p:sp>
      </p:grpSp>
      <p:pic>
        <p:nvPicPr>
          <p:cNvPr id="22" name="Graphic 54" descr="Head with gears">
            <a:extLst>
              <a:ext uri="{FF2B5EF4-FFF2-40B4-BE49-F238E27FC236}">
                <a16:creationId xmlns:a16="http://schemas.microsoft.com/office/drawing/2014/main" xmlns="" id="{EE18F7C4-02A6-5842-AB6A-5CBEA491B7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79222" y="1673401"/>
            <a:ext cx="603807" cy="603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8166" y="1834027"/>
            <a:ext cx="2403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Orient Yourself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42135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657FE-6CFD-EA44-B641-EFBD53CF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28" y="5566035"/>
            <a:ext cx="7719381" cy="1096331"/>
          </a:xfrm>
        </p:spPr>
        <p:txBody>
          <a:bodyPr>
            <a:normAutofit/>
          </a:bodyPr>
          <a:lstStyle/>
          <a:p>
            <a:r>
              <a:rPr lang="en-US" sz="4100" dirty="0"/>
              <a:t>Prepare: Main Advice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6C0C555-29E0-9649-9267-9810EEC0F0D1}"/>
              </a:ext>
            </a:extLst>
          </p:cNvPr>
          <p:cNvGrpSpPr/>
          <p:nvPr/>
        </p:nvGrpSpPr>
        <p:grpSpPr>
          <a:xfrm>
            <a:off x="3282950" y="231785"/>
            <a:ext cx="5626100" cy="4978633"/>
            <a:chOff x="5194300" y="471642"/>
            <a:chExt cx="6513603" cy="5883988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3BA72E56-2072-644C-89C1-D0F3F5C47DD8}"/>
                </a:ext>
              </a:extLst>
            </p:cNvPr>
            <p:cNvSpPr/>
            <p:nvPr/>
          </p:nvSpPr>
          <p:spPr>
            <a:xfrm>
              <a:off x="5194300" y="471642"/>
              <a:ext cx="6513603" cy="168113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xmlns="" id="{C08CB488-5AEF-FA4F-9451-D65A48700431}"/>
                </a:ext>
              </a:extLst>
            </p:cNvPr>
            <p:cNvSpPr/>
            <p:nvPr/>
          </p:nvSpPr>
          <p:spPr>
            <a:xfrm>
              <a:off x="7136016" y="471642"/>
              <a:ext cx="4571887" cy="1681139"/>
            </a:xfrm>
            <a:custGeom>
              <a:avLst/>
              <a:gdLst>
                <a:gd name="connsiteX0" fmla="*/ 0 w 4571887"/>
                <a:gd name="connsiteY0" fmla="*/ 0 h 1681139"/>
                <a:gd name="connsiteX1" fmla="*/ 4571887 w 4571887"/>
                <a:gd name="connsiteY1" fmla="*/ 0 h 1681139"/>
                <a:gd name="connsiteX2" fmla="*/ 4571887 w 4571887"/>
                <a:gd name="connsiteY2" fmla="*/ 1681139 h 1681139"/>
                <a:gd name="connsiteX3" fmla="*/ 0 w 4571887"/>
                <a:gd name="connsiteY3" fmla="*/ 1681139 h 1681139"/>
                <a:gd name="connsiteX4" fmla="*/ 0 w 4571887"/>
                <a:gd name="connsiteY4" fmla="*/ 0 h 168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1887" h="1681139">
                  <a:moveTo>
                    <a:pt x="0" y="0"/>
                  </a:moveTo>
                  <a:lnTo>
                    <a:pt x="4571887" y="0"/>
                  </a:lnTo>
                  <a:lnTo>
                    <a:pt x="4571887" y="1681139"/>
                  </a:lnTo>
                  <a:lnTo>
                    <a:pt x="0" y="16811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921" tIns="177921" rIns="177921" bIns="177921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Keep it simple.</a:t>
              </a:r>
              <a:endParaRPr lang="en-US" sz="2500" kern="1200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7656250D-C661-F143-95F0-3CBC732992E2}"/>
                </a:ext>
              </a:extLst>
            </p:cNvPr>
            <p:cNvSpPr/>
            <p:nvPr/>
          </p:nvSpPr>
          <p:spPr>
            <a:xfrm>
              <a:off x="5194300" y="2573067"/>
              <a:ext cx="6513603" cy="168113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3" name="Rectangle 22" descr="Questions">
              <a:extLst>
                <a:ext uri="{FF2B5EF4-FFF2-40B4-BE49-F238E27FC236}">
                  <a16:creationId xmlns:a16="http://schemas.microsoft.com/office/drawing/2014/main" xmlns="" id="{386289E2-922F-1A44-8B94-A08602397620}"/>
                </a:ext>
              </a:extLst>
            </p:cNvPr>
            <p:cNvSpPr/>
            <p:nvPr/>
          </p:nvSpPr>
          <p:spPr>
            <a:xfrm>
              <a:off x="5702844" y="2951323"/>
              <a:ext cx="924626" cy="924626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xmlns="" id="{27C41CC7-59C6-ED46-B5D0-6EE0702B68F9}"/>
                </a:ext>
              </a:extLst>
            </p:cNvPr>
            <p:cNvSpPr/>
            <p:nvPr/>
          </p:nvSpPr>
          <p:spPr>
            <a:xfrm>
              <a:off x="7136016" y="2573067"/>
              <a:ext cx="4571887" cy="1681139"/>
            </a:xfrm>
            <a:custGeom>
              <a:avLst/>
              <a:gdLst>
                <a:gd name="connsiteX0" fmla="*/ 0 w 4571887"/>
                <a:gd name="connsiteY0" fmla="*/ 0 h 1681139"/>
                <a:gd name="connsiteX1" fmla="*/ 4571887 w 4571887"/>
                <a:gd name="connsiteY1" fmla="*/ 0 h 1681139"/>
                <a:gd name="connsiteX2" fmla="*/ 4571887 w 4571887"/>
                <a:gd name="connsiteY2" fmla="*/ 1681139 h 1681139"/>
                <a:gd name="connsiteX3" fmla="*/ 0 w 4571887"/>
                <a:gd name="connsiteY3" fmla="*/ 1681139 h 1681139"/>
                <a:gd name="connsiteX4" fmla="*/ 0 w 4571887"/>
                <a:gd name="connsiteY4" fmla="*/ 0 h 168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1887" h="1681139">
                  <a:moveTo>
                    <a:pt x="0" y="0"/>
                  </a:moveTo>
                  <a:lnTo>
                    <a:pt x="4571887" y="0"/>
                  </a:lnTo>
                  <a:lnTo>
                    <a:pt x="4571887" y="1681139"/>
                  </a:lnTo>
                  <a:lnTo>
                    <a:pt x="0" y="16811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921" tIns="177921" rIns="177921" bIns="177921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/>
                <a:t>Know how you are going to use it!</a:t>
              </a:r>
              <a:endParaRPr lang="en-US" sz="2500" kern="120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60AE9725-0D2C-8246-9573-E3ABEF58FF21}"/>
                </a:ext>
              </a:extLst>
            </p:cNvPr>
            <p:cNvSpPr/>
            <p:nvPr/>
          </p:nvSpPr>
          <p:spPr>
            <a:xfrm>
              <a:off x="5194300" y="4674491"/>
              <a:ext cx="6513603" cy="168113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6" name="Rectangle 25" descr="Crying Face with No Fill">
              <a:extLst>
                <a:ext uri="{FF2B5EF4-FFF2-40B4-BE49-F238E27FC236}">
                  <a16:creationId xmlns:a16="http://schemas.microsoft.com/office/drawing/2014/main" xmlns="" id="{C084F9AC-937B-0347-9BE6-49DD03A43063}"/>
                </a:ext>
              </a:extLst>
            </p:cNvPr>
            <p:cNvSpPr/>
            <p:nvPr/>
          </p:nvSpPr>
          <p:spPr>
            <a:xfrm>
              <a:off x="5702844" y="5052748"/>
              <a:ext cx="924626" cy="924626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955CE411-EAC1-5749-91A2-D541B6E75964}"/>
                </a:ext>
              </a:extLst>
            </p:cNvPr>
            <p:cNvSpPr/>
            <p:nvPr/>
          </p:nvSpPr>
          <p:spPr>
            <a:xfrm>
              <a:off x="7136016" y="4674491"/>
              <a:ext cx="4571887" cy="1681139"/>
            </a:xfrm>
            <a:custGeom>
              <a:avLst/>
              <a:gdLst>
                <a:gd name="connsiteX0" fmla="*/ 0 w 4571887"/>
                <a:gd name="connsiteY0" fmla="*/ 0 h 1681139"/>
                <a:gd name="connsiteX1" fmla="*/ 4571887 w 4571887"/>
                <a:gd name="connsiteY1" fmla="*/ 0 h 1681139"/>
                <a:gd name="connsiteX2" fmla="*/ 4571887 w 4571887"/>
                <a:gd name="connsiteY2" fmla="*/ 1681139 h 1681139"/>
                <a:gd name="connsiteX3" fmla="*/ 0 w 4571887"/>
                <a:gd name="connsiteY3" fmla="*/ 1681139 h 1681139"/>
                <a:gd name="connsiteX4" fmla="*/ 0 w 4571887"/>
                <a:gd name="connsiteY4" fmla="*/ 0 h 168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1887" h="1681139">
                  <a:moveTo>
                    <a:pt x="0" y="0"/>
                  </a:moveTo>
                  <a:lnTo>
                    <a:pt x="4571887" y="0"/>
                  </a:lnTo>
                  <a:lnTo>
                    <a:pt x="4571887" y="1681139"/>
                  </a:lnTo>
                  <a:lnTo>
                    <a:pt x="0" y="16811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921" tIns="177921" rIns="177921" bIns="177921" numCol="1" spcCol="1270" anchor="ctr" anchorCtr="0">
              <a:noAutofit/>
            </a:bodyPr>
            <a:lstStyle/>
            <a:p>
              <a:pPr marL="0" lvl="0" indent="0" algn="l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/>
                <a:t>Can’t </a:t>
              </a:r>
              <a:r>
                <a:rPr lang="en-US" sz="2500" b="1" kern="1200" dirty="0" smtClean="0"/>
                <a:t>do it all – </a:t>
              </a:r>
              <a:r>
                <a:rPr lang="en-US" sz="2500" b="1" kern="1200" dirty="0"/>
                <a:t>what is really most important?</a:t>
              </a:r>
              <a:endParaRPr lang="en-US" sz="2500" kern="1200" dirty="0"/>
            </a:p>
          </p:txBody>
        </p:sp>
      </p:grpSp>
      <p:pic>
        <p:nvPicPr>
          <p:cNvPr id="28" name="Graphic 17" descr="Transfer">
            <a:extLst>
              <a:ext uri="{FF2B5EF4-FFF2-40B4-BE49-F238E27FC236}">
                <a16:creationId xmlns:a16="http://schemas.microsoft.com/office/drawing/2014/main" xmlns="" id="{F8D8204C-0D50-6946-82D3-094C4978AC0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21420" y="595975"/>
            <a:ext cx="699425" cy="69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5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F576A-490A-E446-AEB7-5B268F66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5" y="5564789"/>
            <a:ext cx="7719381" cy="1096331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Prepare: Find “How To” Guides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53E0911-509B-4A81-8137-3A127192DE19}"/>
              </a:ext>
            </a:extLst>
          </p:cNvPr>
          <p:cNvSpPr/>
          <p:nvPr/>
        </p:nvSpPr>
        <p:spPr>
          <a:xfrm>
            <a:off x="5009322" y="0"/>
            <a:ext cx="7182678" cy="53679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016B7C3-0551-6545-9EF1-AEE54565CB66}"/>
              </a:ext>
            </a:extLst>
          </p:cNvPr>
          <p:cNvSpPr txBox="1">
            <a:spLocks/>
          </p:cNvSpPr>
          <p:nvPr/>
        </p:nvSpPr>
        <p:spPr>
          <a:xfrm>
            <a:off x="512065" y="629266"/>
            <a:ext cx="3968496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New Entry Resource Library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2881" y="1442851"/>
            <a:ext cx="6395560" cy="2682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065" y="2570982"/>
            <a:ext cx="2161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“How To” Guides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General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Evaluation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34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F576A-490A-E446-AEB7-5B268F66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28" y="5564788"/>
            <a:ext cx="7719381" cy="1096331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Prepare: Example “How To” Guides 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Picture 22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4783A4A-519C-2744-BDF9-B7C23C559B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433" y="1730119"/>
            <a:ext cx="2148224" cy="2789902"/>
          </a:xfrm>
          <a:prstGeom prst="rect">
            <a:avLst/>
          </a:prstGeom>
        </p:spPr>
      </p:pic>
      <p:pic>
        <p:nvPicPr>
          <p:cNvPr id="24" name="Picture 2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05A7214-01DB-384D-9099-CCDF0419A4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44793"/>
            <a:ext cx="2203246" cy="2788920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1C5184B7-4A51-9C45-9BB3-5C23EAD42B7B}"/>
              </a:ext>
            </a:extLst>
          </p:cNvPr>
          <p:cNvSpPr txBox="1">
            <a:spLocks/>
          </p:cNvSpPr>
          <p:nvPr/>
        </p:nvSpPr>
        <p:spPr>
          <a:xfrm>
            <a:off x="9045801" y="1717266"/>
            <a:ext cx="3146199" cy="35330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For more in-depth info on setting up an evaluation, creating an evaluation team, identifying resources &amp; capacity, etc.</a:t>
            </a:r>
          </a:p>
          <a:p>
            <a:pPr marL="457200" lvl="1" indent="0">
              <a:buNone/>
            </a:pPr>
            <a:r>
              <a:rPr lang="en-US" sz="2000" dirty="0">
                <a:hlinkClick r:id="rId5"/>
              </a:rPr>
              <a:t>https://core.human.cornell.edu/research/systems/protocol/index.cfm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1C5184B7-4A51-9C45-9BB3-5C23EAD42B7B}"/>
              </a:ext>
            </a:extLst>
          </p:cNvPr>
          <p:cNvSpPr txBox="1">
            <a:spLocks/>
          </p:cNvSpPr>
          <p:nvPr/>
        </p:nvSpPr>
        <p:spPr>
          <a:xfrm>
            <a:off x="3302933" y="704833"/>
            <a:ext cx="2862736" cy="27899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For more </a:t>
            </a:r>
            <a:r>
              <a:rPr lang="en-US" sz="2400" b="1" dirty="0"/>
              <a:t>basic</a:t>
            </a:r>
            <a:r>
              <a:rPr lang="en-US" sz="2400" dirty="0"/>
              <a:t> information on setting up an evaluation (16-page guide) . . .</a:t>
            </a:r>
          </a:p>
          <a:p>
            <a:pPr marL="457200" lvl="1" indent="0">
              <a:buNone/>
            </a:pPr>
            <a:r>
              <a:rPr lang="en-US" sz="2000" i="1" u="sng" dirty="0">
                <a:hlinkClick r:id="rId6"/>
              </a:rPr>
              <a:t>learningstore.uwex.edu/Assets/pdfs/G3658-01.pdf</a:t>
            </a:r>
            <a:endParaRPr lang="en-US" sz="2000" i="1" u="sng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1113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3C139E-9AA0-5648-900C-35BCE6AD5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2. Design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Design Your Evaluation Framework or Plan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68B0218C-53D3-4881-AD2A-66135BFD4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98237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1237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657FE-6CFD-EA44-B641-EFBD53CF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28" y="5564788"/>
            <a:ext cx="7719381" cy="1096331"/>
          </a:xfrm>
        </p:spPr>
        <p:txBody>
          <a:bodyPr>
            <a:normAutofit/>
          </a:bodyPr>
          <a:lstStyle/>
          <a:p>
            <a:r>
              <a:rPr lang="en-US" sz="4100" dirty="0"/>
              <a:t>Design: Identify Your Questions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2C16D29-2AC8-1541-B532-132D56F78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58600"/>
              </p:ext>
            </p:extLst>
          </p:nvPr>
        </p:nvGraphicFramePr>
        <p:xfrm>
          <a:off x="838200" y="949638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348" y="411681"/>
            <a:ext cx="1141530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/>
              <a:t>Overarching Evaluation Questions to Frame Your Inquiry</a:t>
            </a:r>
          </a:p>
        </p:txBody>
      </p:sp>
    </p:spTree>
    <p:extLst>
      <p:ext uri="{BB962C8B-B14F-4D97-AF65-F5344CB8AC3E}">
        <p14:creationId xmlns:p14="http://schemas.microsoft.com/office/powerpoint/2010/main" val="75637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bg2">
              <a:lumMod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  <a:solidFill>
            <a:schemeClr val="bg2">
              <a:lumMod val="2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48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516" y="2121762"/>
            <a:ext cx="4377502" cy="3626917"/>
          </a:xfrm>
          <a:solidFill>
            <a:schemeClr val="bg2">
              <a:lumMod val="2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Presenter: Jan Perez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Contributors: Pam </a:t>
            </a:r>
            <a:r>
              <a:rPr lang="en-US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Mavrolas</a:t>
            </a:r>
            <a:r>
              <a:rPr lang="en-US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Elizabeth Combs, Thomas Archibald, Beth </a:t>
            </a:r>
            <a:r>
              <a:rPr lang="en-US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Holzman</a:t>
            </a:r>
            <a:r>
              <a:rPr lang="en-US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Amy </a:t>
            </a:r>
            <a:r>
              <a:rPr lang="en-US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Bacigalupo</a:t>
            </a:r>
            <a:r>
              <a:rPr lang="en-US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619" y="1026618"/>
            <a:ext cx="1604951" cy="2190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189" y="890373"/>
            <a:ext cx="2007793" cy="21897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094" y="3830231"/>
            <a:ext cx="2877671" cy="19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657FE-6CFD-EA44-B641-EFBD53CF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28" y="5580938"/>
            <a:ext cx="7719381" cy="1096331"/>
          </a:xfrm>
        </p:spPr>
        <p:txBody>
          <a:bodyPr>
            <a:normAutofit/>
          </a:bodyPr>
          <a:lstStyle/>
          <a:p>
            <a:r>
              <a:rPr lang="en-US" sz="4100" dirty="0"/>
              <a:t>Design: Identify Your Questions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62026B2-33E7-4498-824D-E8FE1ACAC050}"/>
              </a:ext>
            </a:extLst>
          </p:cNvPr>
          <p:cNvSpPr/>
          <p:nvPr/>
        </p:nvSpPr>
        <p:spPr>
          <a:xfrm>
            <a:off x="2753723" y="4237150"/>
            <a:ext cx="216859" cy="91440"/>
          </a:xfrm>
          <a:custGeom>
            <a:avLst/>
            <a:gdLst>
              <a:gd name="connsiteX0" fmla="*/ 0 w 216859"/>
              <a:gd name="connsiteY0" fmla="*/ 45720 h 91440"/>
              <a:gd name="connsiteX1" fmla="*/ 216859 w 216859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6859" h="91440">
                <a:moveTo>
                  <a:pt x="0" y="45720"/>
                </a:moveTo>
                <a:lnTo>
                  <a:pt x="216859" y="4572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0" vert="horz" wrap="square" lIns="115708" tIns="40298" rIns="115709" bIns="4030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E5A7A3E1-2AB6-49D5-8D6F-5EF2B3155387}"/>
              </a:ext>
            </a:extLst>
          </p:cNvPr>
          <p:cNvSpPr/>
          <p:nvPr/>
        </p:nvSpPr>
        <p:spPr>
          <a:xfrm>
            <a:off x="994960" y="3854896"/>
            <a:ext cx="216859" cy="427973"/>
          </a:xfrm>
          <a:custGeom>
            <a:avLst/>
            <a:gdLst>
              <a:gd name="connsiteX0" fmla="*/ 0 w 216859"/>
              <a:gd name="connsiteY0" fmla="*/ 0 h 427973"/>
              <a:gd name="connsiteX1" fmla="*/ 108429 w 216859"/>
              <a:gd name="connsiteY1" fmla="*/ 0 h 427973"/>
              <a:gd name="connsiteX2" fmla="*/ 108429 w 216859"/>
              <a:gd name="connsiteY2" fmla="*/ 427973 h 427973"/>
              <a:gd name="connsiteX3" fmla="*/ 216859 w 216859"/>
              <a:gd name="connsiteY3" fmla="*/ 427973 h 42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59" h="427973">
                <a:moveTo>
                  <a:pt x="0" y="0"/>
                </a:moveTo>
                <a:lnTo>
                  <a:pt x="108429" y="0"/>
                </a:lnTo>
                <a:lnTo>
                  <a:pt x="108429" y="427973"/>
                </a:lnTo>
                <a:lnTo>
                  <a:pt x="216859" y="427973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0" vert="horz" wrap="square" lIns="109135" tIns="201992" rIns="109135" bIns="201992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22831BC-BE7D-48BC-B208-8BD1A6B7942E}"/>
              </a:ext>
            </a:extLst>
          </p:cNvPr>
          <p:cNvSpPr/>
          <p:nvPr/>
        </p:nvSpPr>
        <p:spPr>
          <a:xfrm>
            <a:off x="2778543" y="3452028"/>
            <a:ext cx="216859" cy="234505"/>
          </a:xfrm>
          <a:custGeom>
            <a:avLst/>
            <a:gdLst>
              <a:gd name="connsiteX0" fmla="*/ 0 w 216859"/>
              <a:gd name="connsiteY0" fmla="*/ 0 h 234505"/>
              <a:gd name="connsiteX1" fmla="*/ 108429 w 216859"/>
              <a:gd name="connsiteY1" fmla="*/ 0 h 234505"/>
              <a:gd name="connsiteX2" fmla="*/ 108429 w 216859"/>
              <a:gd name="connsiteY2" fmla="*/ 234505 h 234505"/>
              <a:gd name="connsiteX3" fmla="*/ 216859 w 216859"/>
              <a:gd name="connsiteY3" fmla="*/ 234505 h 23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59" h="234505">
                <a:moveTo>
                  <a:pt x="0" y="0"/>
                </a:moveTo>
                <a:lnTo>
                  <a:pt x="108429" y="0"/>
                </a:lnTo>
                <a:lnTo>
                  <a:pt x="108429" y="234505"/>
                </a:lnTo>
                <a:lnTo>
                  <a:pt x="216859" y="234505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0" vert="horz" wrap="square" lIns="113144" tIns="109268" rIns="113145" bIns="109267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E5E4C1C-83C7-4B35-8998-655845D16D7F}"/>
              </a:ext>
            </a:extLst>
          </p:cNvPr>
          <p:cNvSpPr/>
          <p:nvPr/>
        </p:nvSpPr>
        <p:spPr>
          <a:xfrm>
            <a:off x="2778543" y="3180904"/>
            <a:ext cx="216859" cy="271123"/>
          </a:xfrm>
          <a:custGeom>
            <a:avLst/>
            <a:gdLst>
              <a:gd name="connsiteX0" fmla="*/ 0 w 216859"/>
              <a:gd name="connsiteY0" fmla="*/ 271123 h 271123"/>
              <a:gd name="connsiteX1" fmla="*/ 108429 w 216859"/>
              <a:gd name="connsiteY1" fmla="*/ 271123 h 271123"/>
              <a:gd name="connsiteX2" fmla="*/ 108429 w 216859"/>
              <a:gd name="connsiteY2" fmla="*/ 0 h 271123"/>
              <a:gd name="connsiteX3" fmla="*/ 216859 w 216859"/>
              <a:gd name="connsiteY3" fmla="*/ 0 h 27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59" h="271123">
                <a:moveTo>
                  <a:pt x="0" y="271123"/>
                </a:moveTo>
                <a:lnTo>
                  <a:pt x="108429" y="271123"/>
                </a:lnTo>
                <a:lnTo>
                  <a:pt x="108429" y="0"/>
                </a:lnTo>
                <a:lnTo>
                  <a:pt x="216859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0" vert="horz" wrap="square" lIns="112450" tIns="126883" rIns="112450" bIns="126881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2E334AC-F378-4C69-8121-C9B83293D7F2}"/>
              </a:ext>
            </a:extLst>
          </p:cNvPr>
          <p:cNvSpPr/>
          <p:nvPr/>
        </p:nvSpPr>
        <p:spPr>
          <a:xfrm>
            <a:off x="994960" y="3452028"/>
            <a:ext cx="216859" cy="402867"/>
          </a:xfrm>
          <a:custGeom>
            <a:avLst/>
            <a:gdLst>
              <a:gd name="connsiteX0" fmla="*/ 0 w 216859"/>
              <a:gd name="connsiteY0" fmla="*/ 402867 h 402867"/>
              <a:gd name="connsiteX1" fmla="*/ 108429 w 216859"/>
              <a:gd name="connsiteY1" fmla="*/ 402867 h 402867"/>
              <a:gd name="connsiteX2" fmla="*/ 108429 w 216859"/>
              <a:gd name="connsiteY2" fmla="*/ 0 h 402867"/>
              <a:gd name="connsiteX3" fmla="*/ 216859 w 216859"/>
              <a:gd name="connsiteY3" fmla="*/ 0 h 40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59" h="402867">
                <a:moveTo>
                  <a:pt x="0" y="402867"/>
                </a:moveTo>
                <a:lnTo>
                  <a:pt x="108429" y="402867"/>
                </a:lnTo>
                <a:lnTo>
                  <a:pt x="108429" y="0"/>
                </a:lnTo>
                <a:lnTo>
                  <a:pt x="216859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0" vert="horz" wrap="square" lIns="109692" tIns="189996" rIns="109691" bIns="18999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5068770C-7689-4C2C-96A1-35BB23D48568}"/>
              </a:ext>
            </a:extLst>
          </p:cNvPr>
          <p:cNvSpPr/>
          <p:nvPr/>
        </p:nvSpPr>
        <p:spPr>
          <a:xfrm>
            <a:off x="2768296" y="1856569"/>
            <a:ext cx="216859" cy="791309"/>
          </a:xfrm>
          <a:custGeom>
            <a:avLst/>
            <a:gdLst>
              <a:gd name="connsiteX0" fmla="*/ 0 w 216859"/>
              <a:gd name="connsiteY0" fmla="*/ 0 h 791309"/>
              <a:gd name="connsiteX1" fmla="*/ 108429 w 216859"/>
              <a:gd name="connsiteY1" fmla="*/ 0 h 791309"/>
              <a:gd name="connsiteX2" fmla="*/ 108429 w 216859"/>
              <a:gd name="connsiteY2" fmla="*/ 791309 h 791309"/>
              <a:gd name="connsiteX3" fmla="*/ 216859 w 216859"/>
              <a:gd name="connsiteY3" fmla="*/ 791309 h 79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59" h="791309">
                <a:moveTo>
                  <a:pt x="0" y="0"/>
                </a:moveTo>
                <a:lnTo>
                  <a:pt x="108429" y="0"/>
                </a:lnTo>
                <a:lnTo>
                  <a:pt x="108429" y="791309"/>
                </a:lnTo>
                <a:lnTo>
                  <a:pt x="216859" y="791309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0" vert="horz" wrap="square" lIns="100618" tIns="375142" rIns="100617" bIns="37514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408A261-42B5-435A-879D-D282E28F7053}"/>
              </a:ext>
            </a:extLst>
          </p:cNvPr>
          <p:cNvSpPr/>
          <p:nvPr/>
        </p:nvSpPr>
        <p:spPr>
          <a:xfrm>
            <a:off x="2768296" y="1856569"/>
            <a:ext cx="216859" cy="202381"/>
          </a:xfrm>
          <a:custGeom>
            <a:avLst/>
            <a:gdLst>
              <a:gd name="connsiteX0" fmla="*/ 0 w 216859"/>
              <a:gd name="connsiteY0" fmla="*/ 0 h 202381"/>
              <a:gd name="connsiteX1" fmla="*/ 108429 w 216859"/>
              <a:gd name="connsiteY1" fmla="*/ 0 h 202381"/>
              <a:gd name="connsiteX2" fmla="*/ 108429 w 216859"/>
              <a:gd name="connsiteY2" fmla="*/ 202381 h 202381"/>
              <a:gd name="connsiteX3" fmla="*/ 216859 w 216859"/>
              <a:gd name="connsiteY3" fmla="*/ 202381 h 20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59" h="202381">
                <a:moveTo>
                  <a:pt x="0" y="0"/>
                </a:moveTo>
                <a:lnTo>
                  <a:pt x="108429" y="0"/>
                </a:lnTo>
                <a:lnTo>
                  <a:pt x="108429" y="202381"/>
                </a:lnTo>
                <a:lnTo>
                  <a:pt x="216859" y="202381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0" vert="horz" wrap="square" lIns="113714" tIns="93775" rIns="113714" bIns="9377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3B7CECED-20E4-45DA-9641-C657188F6EB1}"/>
              </a:ext>
            </a:extLst>
          </p:cNvPr>
          <p:cNvSpPr/>
          <p:nvPr/>
        </p:nvSpPr>
        <p:spPr>
          <a:xfrm>
            <a:off x="2768296" y="1530961"/>
            <a:ext cx="216859" cy="325608"/>
          </a:xfrm>
          <a:custGeom>
            <a:avLst/>
            <a:gdLst>
              <a:gd name="connsiteX0" fmla="*/ 0 w 216859"/>
              <a:gd name="connsiteY0" fmla="*/ 325608 h 325608"/>
              <a:gd name="connsiteX1" fmla="*/ 108429 w 216859"/>
              <a:gd name="connsiteY1" fmla="*/ 325608 h 325608"/>
              <a:gd name="connsiteX2" fmla="*/ 108429 w 216859"/>
              <a:gd name="connsiteY2" fmla="*/ 0 h 325608"/>
              <a:gd name="connsiteX3" fmla="*/ 216859 w 216859"/>
              <a:gd name="connsiteY3" fmla="*/ 0 h 32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59" h="325608">
                <a:moveTo>
                  <a:pt x="0" y="325608"/>
                </a:moveTo>
                <a:lnTo>
                  <a:pt x="108429" y="325608"/>
                </a:lnTo>
                <a:lnTo>
                  <a:pt x="108429" y="0"/>
                </a:lnTo>
                <a:lnTo>
                  <a:pt x="216859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0" vert="horz" wrap="square" lIns="111350" tIns="153023" rIns="111349" bIns="153025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076D7A4E-8EB6-4BE5-982C-2D3FE0B4F7EF}"/>
              </a:ext>
            </a:extLst>
          </p:cNvPr>
          <p:cNvSpPr/>
          <p:nvPr/>
        </p:nvSpPr>
        <p:spPr>
          <a:xfrm>
            <a:off x="2768296" y="1030058"/>
            <a:ext cx="216859" cy="826510"/>
          </a:xfrm>
          <a:custGeom>
            <a:avLst/>
            <a:gdLst>
              <a:gd name="connsiteX0" fmla="*/ 0 w 216859"/>
              <a:gd name="connsiteY0" fmla="*/ 826510 h 826510"/>
              <a:gd name="connsiteX1" fmla="*/ 108429 w 216859"/>
              <a:gd name="connsiteY1" fmla="*/ 826510 h 826510"/>
              <a:gd name="connsiteX2" fmla="*/ 108429 w 216859"/>
              <a:gd name="connsiteY2" fmla="*/ 0 h 826510"/>
              <a:gd name="connsiteX3" fmla="*/ 216859 w 216859"/>
              <a:gd name="connsiteY3" fmla="*/ 0 h 82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59" h="826510">
                <a:moveTo>
                  <a:pt x="0" y="826510"/>
                </a:moveTo>
                <a:lnTo>
                  <a:pt x="108429" y="826510"/>
                </a:lnTo>
                <a:lnTo>
                  <a:pt x="108429" y="0"/>
                </a:lnTo>
                <a:lnTo>
                  <a:pt x="216859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0" vert="horz" wrap="square" lIns="99768" tIns="391893" rIns="99767" bIns="391893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4DC852A5-53F4-4C31-9F03-921A47636ACB}"/>
              </a:ext>
            </a:extLst>
          </p:cNvPr>
          <p:cNvSpPr/>
          <p:nvPr/>
        </p:nvSpPr>
        <p:spPr>
          <a:xfrm>
            <a:off x="994960" y="1810849"/>
            <a:ext cx="216859" cy="91440"/>
          </a:xfrm>
          <a:custGeom>
            <a:avLst/>
            <a:gdLst>
              <a:gd name="connsiteX0" fmla="*/ 0 w 216859"/>
              <a:gd name="connsiteY0" fmla="*/ 45720 h 91440"/>
              <a:gd name="connsiteX1" fmla="*/ 216859 w 216859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6859" h="91440">
                <a:moveTo>
                  <a:pt x="0" y="45720"/>
                </a:moveTo>
                <a:lnTo>
                  <a:pt x="216859" y="4572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spcFirstLastPara="0" vert="horz" wrap="square" lIns="115708" tIns="40298" rIns="115709" bIns="40300" numCol="1" spcCol="1270" anchor="ctr" anchorCtr="0">
            <a:noAutofit/>
          </a:bodyPr>
          <a:lstStyle/>
          <a:p>
            <a:pPr marL="0" lvl="0" indent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500" kern="12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EAD1F53-CF7A-4A74-97FC-B4BBAD58629C}"/>
              </a:ext>
            </a:extLst>
          </p:cNvPr>
          <p:cNvSpPr/>
          <p:nvPr/>
        </p:nvSpPr>
        <p:spPr>
          <a:xfrm rot="16200000">
            <a:off x="-40271" y="1691280"/>
            <a:ext cx="1739886" cy="330578"/>
          </a:xfrm>
          <a:custGeom>
            <a:avLst/>
            <a:gdLst>
              <a:gd name="connsiteX0" fmla="*/ 0 w 1739886"/>
              <a:gd name="connsiteY0" fmla="*/ 0 h 330578"/>
              <a:gd name="connsiteX1" fmla="*/ 1739886 w 1739886"/>
              <a:gd name="connsiteY1" fmla="*/ 0 h 330578"/>
              <a:gd name="connsiteX2" fmla="*/ 1739886 w 1739886"/>
              <a:gd name="connsiteY2" fmla="*/ 330578 h 330578"/>
              <a:gd name="connsiteX3" fmla="*/ 0 w 1739886"/>
              <a:gd name="connsiteY3" fmla="*/ 330578 h 330578"/>
              <a:gd name="connsiteX4" fmla="*/ 0 w 1739886"/>
              <a:gd name="connsiteY4" fmla="*/ 0 h 33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9886" h="330578">
                <a:moveTo>
                  <a:pt x="0" y="0"/>
                </a:moveTo>
                <a:lnTo>
                  <a:pt x="1739886" y="0"/>
                </a:lnTo>
                <a:lnTo>
                  <a:pt x="1739886" y="330578"/>
                </a:lnTo>
                <a:lnTo>
                  <a:pt x="0" y="3305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Summative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58DBC13B-15BE-475D-BDAB-64D9AAE5097F}"/>
              </a:ext>
            </a:extLst>
          </p:cNvPr>
          <p:cNvSpPr/>
          <p:nvPr/>
        </p:nvSpPr>
        <p:spPr>
          <a:xfrm>
            <a:off x="1211820" y="1558531"/>
            <a:ext cx="1556476" cy="596075"/>
          </a:xfrm>
          <a:custGeom>
            <a:avLst/>
            <a:gdLst>
              <a:gd name="connsiteX0" fmla="*/ 0 w 1556476"/>
              <a:gd name="connsiteY0" fmla="*/ 0 h 596075"/>
              <a:gd name="connsiteX1" fmla="*/ 1556476 w 1556476"/>
              <a:gd name="connsiteY1" fmla="*/ 0 h 596075"/>
              <a:gd name="connsiteX2" fmla="*/ 1556476 w 1556476"/>
              <a:gd name="connsiteY2" fmla="*/ 596075 h 596075"/>
              <a:gd name="connsiteX3" fmla="*/ 0 w 1556476"/>
              <a:gd name="connsiteY3" fmla="*/ 596075 h 596075"/>
              <a:gd name="connsiteX4" fmla="*/ 0 w 1556476"/>
              <a:gd name="connsiteY4" fmla="*/ 0 h 59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476" h="596075">
                <a:moveTo>
                  <a:pt x="0" y="0"/>
                </a:moveTo>
                <a:lnTo>
                  <a:pt x="1556476" y="0"/>
                </a:lnTo>
                <a:lnTo>
                  <a:pt x="1556476" y="596075"/>
                </a:lnTo>
                <a:lnTo>
                  <a:pt x="0" y="5960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Outcome Questions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6F3E1201-C7BB-452B-B9B9-68CCB48420CB}"/>
              </a:ext>
            </a:extLst>
          </p:cNvPr>
          <p:cNvSpPr/>
          <p:nvPr/>
        </p:nvSpPr>
        <p:spPr>
          <a:xfrm>
            <a:off x="2985154" y="808062"/>
            <a:ext cx="8348472" cy="393192"/>
          </a:xfrm>
          <a:custGeom>
            <a:avLst/>
            <a:gdLst>
              <a:gd name="connsiteX0" fmla="*/ 0 w 6093816"/>
              <a:gd name="connsiteY0" fmla="*/ 0 h 443993"/>
              <a:gd name="connsiteX1" fmla="*/ 6093816 w 6093816"/>
              <a:gd name="connsiteY1" fmla="*/ 0 h 443993"/>
              <a:gd name="connsiteX2" fmla="*/ 6093816 w 6093816"/>
              <a:gd name="connsiteY2" fmla="*/ 443993 h 443993"/>
              <a:gd name="connsiteX3" fmla="*/ 0 w 6093816"/>
              <a:gd name="connsiteY3" fmla="*/ 443993 h 443993"/>
              <a:gd name="connsiteX4" fmla="*/ 0 w 6093816"/>
              <a:gd name="connsiteY4" fmla="*/ 0 h 44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3816" h="443993">
                <a:moveTo>
                  <a:pt x="0" y="0"/>
                </a:moveTo>
                <a:lnTo>
                  <a:pt x="6093816" y="0"/>
                </a:lnTo>
                <a:lnTo>
                  <a:pt x="6093816" y="443993"/>
                </a:lnTo>
                <a:lnTo>
                  <a:pt x="0" y="44399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82880" tIns="11430" rIns="11430" bIns="1143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more starting to farm?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447F8F38-1F09-4CF0-8C50-7B7717177FFB}"/>
              </a:ext>
            </a:extLst>
          </p:cNvPr>
          <p:cNvSpPr/>
          <p:nvPr/>
        </p:nvSpPr>
        <p:spPr>
          <a:xfrm>
            <a:off x="2985156" y="1334700"/>
            <a:ext cx="8348472" cy="393192"/>
          </a:xfrm>
          <a:custGeom>
            <a:avLst/>
            <a:gdLst>
              <a:gd name="connsiteX0" fmla="*/ 0 w 6460612"/>
              <a:gd name="connsiteY0" fmla="*/ 0 h 392522"/>
              <a:gd name="connsiteX1" fmla="*/ 6460612 w 6460612"/>
              <a:gd name="connsiteY1" fmla="*/ 0 h 392522"/>
              <a:gd name="connsiteX2" fmla="*/ 6460612 w 6460612"/>
              <a:gd name="connsiteY2" fmla="*/ 392522 h 392522"/>
              <a:gd name="connsiteX3" fmla="*/ 0 w 6460612"/>
              <a:gd name="connsiteY3" fmla="*/ 392522 h 392522"/>
              <a:gd name="connsiteX4" fmla="*/ 0 w 6460612"/>
              <a:gd name="connsiteY4" fmla="*/ 0 h 39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0612" h="392522">
                <a:moveTo>
                  <a:pt x="0" y="0"/>
                </a:moveTo>
                <a:lnTo>
                  <a:pt x="6460612" y="0"/>
                </a:lnTo>
                <a:lnTo>
                  <a:pt x="6460612" y="392522"/>
                </a:lnTo>
                <a:lnTo>
                  <a:pt x="0" y="3925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82880" tIns="11430" rIns="11430" bIns="1143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they more ready to start?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7F399768-F2AB-497B-BE14-3DA248D037E6}"/>
              </a:ext>
            </a:extLst>
          </p:cNvPr>
          <p:cNvSpPr/>
          <p:nvPr/>
        </p:nvSpPr>
        <p:spPr>
          <a:xfrm>
            <a:off x="2985156" y="1809866"/>
            <a:ext cx="8348472" cy="393192"/>
          </a:xfrm>
          <a:custGeom>
            <a:avLst/>
            <a:gdLst>
              <a:gd name="connsiteX0" fmla="*/ 0 w 8927378"/>
              <a:gd name="connsiteY0" fmla="*/ 0 h 498168"/>
              <a:gd name="connsiteX1" fmla="*/ 8927378 w 8927378"/>
              <a:gd name="connsiteY1" fmla="*/ 0 h 498168"/>
              <a:gd name="connsiteX2" fmla="*/ 8927378 w 8927378"/>
              <a:gd name="connsiteY2" fmla="*/ 498168 h 498168"/>
              <a:gd name="connsiteX3" fmla="*/ 0 w 8927378"/>
              <a:gd name="connsiteY3" fmla="*/ 498168 h 498168"/>
              <a:gd name="connsiteX4" fmla="*/ 0 w 8927378"/>
              <a:gd name="connsiteY4" fmla="*/ 0 h 49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27378" h="498168">
                <a:moveTo>
                  <a:pt x="0" y="0"/>
                </a:moveTo>
                <a:lnTo>
                  <a:pt x="8927378" y="0"/>
                </a:lnTo>
                <a:lnTo>
                  <a:pt x="8927378" y="498168"/>
                </a:lnTo>
                <a:lnTo>
                  <a:pt x="0" y="4981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82880" tIns="11430" rIns="11430" bIns="1143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farmers taking actions to make </a:t>
            </a:r>
            <a:r>
              <a:rPr lang="en-US" sz="1800" kern="1200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their farms more </a:t>
            </a:r>
            <a:r>
              <a:rPr lang="en-US" sz="18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successful?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A8B3A3C7-1322-4D6C-83B0-670D795F554F}"/>
              </a:ext>
            </a:extLst>
          </p:cNvPr>
          <p:cNvSpPr/>
          <p:nvPr/>
        </p:nvSpPr>
        <p:spPr>
          <a:xfrm>
            <a:off x="2985155" y="2390680"/>
            <a:ext cx="8348472" cy="393192"/>
          </a:xfrm>
          <a:custGeom>
            <a:avLst/>
            <a:gdLst>
              <a:gd name="connsiteX0" fmla="*/ 0 w 6758035"/>
              <a:gd name="connsiteY0" fmla="*/ 0 h 514396"/>
              <a:gd name="connsiteX1" fmla="*/ 6758035 w 6758035"/>
              <a:gd name="connsiteY1" fmla="*/ 0 h 514396"/>
              <a:gd name="connsiteX2" fmla="*/ 6758035 w 6758035"/>
              <a:gd name="connsiteY2" fmla="*/ 514396 h 514396"/>
              <a:gd name="connsiteX3" fmla="*/ 0 w 6758035"/>
              <a:gd name="connsiteY3" fmla="*/ 514396 h 514396"/>
              <a:gd name="connsiteX4" fmla="*/ 0 w 6758035"/>
              <a:gd name="connsiteY4" fmla="*/ 0 h 514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8035" h="514396">
                <a:moveTo>
                  <a:pt x="0" y="0"/>
                </a:moveTo>
                <a:lnTo>
                  <a:pt x="6758035" y="0"/>
                </a:lnTo>
                <a:lnTo>
                  <a:pt x="6758035" y="514396"/>
                </a:lnTo>
                <a:lnTo>
                  <a:pt x="0" y="5143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82880" tIns="11430" rIns="11430" bIns="1143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people better off as a result of our program?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D12FFE6D-C54A-4FE1-9EFD-800BB3225B00}"/>
              </a:ext>
            </a:extLst>
          </p:cNvPr>
          <p:cNvSpPr/>
          <p:nvPr/>
        </p:nvSpPr>
        <p:spPr>
          <a:xfrm rot="16200000">
            <a:off x="-40271" y="3689607"/>
            <a:ext cx="1739886" cy="330578"/>
          </a:xfrm>
          <a:custGeom>
            <a:avLst/>
            <a:gdLst>
              <a:gd name="connsiteX0" fmla="*/ 0 w 1739886"/>
              <a:gd name="connsiteY0" fmla="*/ 0 h 330578"/>
              <a:gd name="connsiteX1" fmla="*/ 1739886 w 1739886"/>
              <a:gd name="connsiteY1" fmla="*/ 0 h 330578"/>
              <a:gd name="connsiteX2" fmla="*/ 1739886 w 1739886"/>
              <a:gd name="connsiteY2" fmla="*/ 330578 h 330578"/>
              <a:gd name="connsiteX3" fmla="*/ 0 w 1739886"/>
              <a:gd name="connsiteY3" fmla="*/ 330578 h 330578"/>
              <a:gd name="connsiteX4" fmla="*/ 0 w 1739886"/>
              <a:gd name="connsiteY4" fmla="*/ 0 h 33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9886" h="330578">
                <a:moveTo>
                  <a:pt x="0" y="0"/>
                </a:moveTo>
                <a:lnTo>
                  <a:pt x="1739886" y="0"/>
                </a:lnTo>
                <a:lnTo>
                  <a:pt x="1739886" y="330578"/>
                </a:lnTo>
                <a:lnTo>
                  <a:pt x="0" y="3305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3970" tIns="13969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Formative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8E2DC3B5-3596-4E43-A512-88841D32DD19}"/>
              </a:ext>
            </a:extLst>
          </p:cNvPr>
          <p:cNvSpPr/>
          <p:nvPr/>
        </p:nvSpPr>
        <p:spPr>
          <a:xfrm>
            <a:off x="1211820" y="3065377"/>
            <a:ext cx="1566723" cy="773302"/>
          </a:xfrm>
          <a:custGeom>
            <a:avLst/>
            <a:gdLst>
              <a:gd name="connsiteX0" fmla="*/ 0 w 1566723"/>
              <a:gd name="connsiteY0" fmla="*/ 0 h 773302"/>
              <a:gd name="connsiteX1" fmla="*/ 1566723 w 1566723"/>
              <a:gd name="connsiteY1" fmla="*/ 0 h 773302"/>
              <a:gd name="connsiteX2" fmla="*/ 1566723 w 1566723"/>
              <a:gd name="connsiteY2" fmla="*/ 773302 h 773302"/>
              <a:gd name="connsiteX3" fmla="*/ 0 w 1566723"/>
              <a:gd name="connsiteY3" fmla="*/ 773302 h 773302"/>
              <a:gd name="connsiteX4" fmla="*/ 0 w 1566723"/>
              <a:gd name="connsiteY4" fmla="*/ 0 h 77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6723" h="773302">
                <a:moveTo>
                  <a:pt x="0" y="0"/>
                </a:moveTo>
                <a:lnTo>
                  <a:pt x="1566723" y="0"/>
                </a:lnTo>
                <a:lnTo>
                  <a:pt x="1566723" y="773302"/>
                </a:lnTo>
                <a:lnTo>
                  <a:pt x="0" y="7733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Process Questions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B1C5DF8C-39B9-40A3-A893-D92ABA02F7C4}"/>
              </a:ext>
            </a:extLst>
          </p:cNvPr>
          <p:cNvSpPr/>
          <p:nvPr/>
        </p:nvSpPr>
        <p:spPr>
          <a:xfrm>
            <a:off x="2995402" y="2987721"/>
            <a:ext cx="8348472" cy="393192"/>
          </a:xfrm>
          <a:custGeom>
            <a:avLst/>
            <a:gdLst>
              <a:gd name="connsiteX0" fmla="*/ 0 w 6709524"/>
              <a:gd name="connsiteY0" fmla="*/ 0 h 386366"/>
              <a:gd name="connsiteX1" fmla="*/ 6709524 w 6709524"/>
              <a:gd name="connsiteY1" fmla="*/ 0 h 386366"/>
              <a:gd name="connsiteX2" fmla="*/ 6709524 w 6709524"/>
              <a:gd name="connsiteY2" fmla="*/ 386366 h 386366"/>
              <a:gd name="connsiteX3" fmla="*/ 0 w 6709524"/>
              <a:gd name="connsiteY3" fmla="*/ 386366 h 386366"/>
              <a:gd name="connsiteX4" fmla="*/ 0 w 6709524"/>
              <a:gd name="connsiteY4" fmla="*/ 0 h 38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9524" h="386366">
                <a:moveTo>
                  <a:pt x="0" y="0"/>
                </a:moveTo>
                <a:lnTo>
                  <a:pt x="6709524" y="0"/>
                </a:lnTo>
                <a:lnTo>
                  <a:pt x="6709524" y="386366"/>
                </a:lnTo>
                <a:lnTo>
                  <a:pt x="0" y="3863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82880" tIns="11430" rIns="11430" bIns="1143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well is the program designed and implemented?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57B70BBF-9851-4EA6-88B4-A76FA4DB9FEE}"/>
              </a:ext>
            </a:extLst>
          </p:cNvPr>
          <p:cNvSpPr/>
          <p:nvPr/>
        </p:nvSpPr>
        <p:spPr>
          <a:xfrm>
            <a:off x="2995401" y="3456732"/>
            <a:ext cx="8348472" cy="393192"/>
          </a:xfrm>
          <a:custGeom>
            <a:avLst/>
            <a:gdLst>
              <a:gd name="connsiteX0" fmla="*/ 0 w 8333411"/>
              <a:gd name="connsiteY0" fmla="*/ 0 h 459603"/>
              <a:gd name="connsiteX1" fmla="*/ 8333411 w 8333411"/>
              <a:gd name="connsiteY1" fmla="*/ 0 h 459603"/>
              <a:gd name="connsiteX2" fmla="*/ 8333411 w 8333411"/>
              <a:gd name="connsiteY2" fmla="*/ 459603 h 459603"/>
              <a:gd name="connsiteX3" fmla="*/ 0 w 8333411"/>
              <a:gd name="connsiteY3" fmla="*/ 459603 h 459603"/>
              <a:gd name="connsiteX4" fmla="*/ 0 w 8333411"/>
              <a:gd name="connsiteY4" fmla="*/ 0 h 45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3411" h="459603">
                <a:moveTo>
                  <a:pt x="0" y="0"/>
                </a:moveTo>
                <a:lnTo>
                  <a:pt x="8333411" y="0"/>
                </a:lnTo>
                <a:lnTo>
                  <a:pt x="8333411" y="459603"/>
                </a:lnTo>
                <a:lnTo>
                  <a:pt x="0" y="45960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82880" tIns="11430" rIns="11430" bIns="1143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the program effective for all audiences? Is it culturally appropriate?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6753CF2D-CCF2-4F1B-A05D-A7CA66E11E5F}"/>
              </a:ext>
            </a:extLst>
          </p:cNvPr>
          <p:cNvSpPr/>
          <p:nvPr/>
        </p:nvSpPr>
        <p:spPr>
          <a:xfrm>
            <a:off x="1211820" y="3921324"/>
            <a:ext cx="1541903" cy="723090"/>
          </a:xfrm>
          <a:custGeom>
            <a:avLst/>
            <a:gdLst>
              <a:gd name="connsiteX0" fmla="*/ 0 w 1541903"/>
              <a:gd name="connsiteY0" fmla="*/ 0 h 723090"/>
              <a:gd name="connsiteX1" fmla="*/ 1541903 w 1541903"/>
              <a:gd name="connsiteY1" fmla="*/ 0 h 723090"/>
              <a:gd name="connsiteX2" fmla="*/ 1541903 w 1541903"/>
              <a:gd name="connsiteY2" fmla="*/ 723090 h 723090"/>
              <a:gd name="connsiteX3" fmla="*/ 0 w 1541903"/>
              <a:gd name="connsiteY3" fmla="*/ 723090 h 723090"/>
              <a:gd name="connsiteX4" fmla="*/ 0 w 1541903"/>
              <a:gd name="connsiteY4" fmla="*/ 0 h 72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903" h="723090">
                <a:moveTo>
                  <a:pt x="0" y="0"/>
                </a:moveTo>
                <a:lnTo>
                  <a:pt x="1541903" y="0"/>
                </a:lnTo>
                <a:lnTo>
                  <a:pt x="1541903" y="723090"/>
                </a:lnTo>
                <a:lnTo>
                  <a:pt x="0" y="72309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Questions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FABC8486-241E-459B-A810-6C6A099C06CF}"/>
              </a:ext>
            </a:extLst>
          </p:cNvPr>
          <p:cNvSpPr/>
          <p:nvPr/>
        </p:nvSpPr>
        <p:spPr>
          <a:xfrm>
            <a:off x="2970583" y="4054537"/>
            <a:ext cx="8348472" cy="393192"/>
          </a:xfrm>
          <a:custGeom>
            <a:avLst/>
            <a:gdLst>
              <a:gd name="connsiteX0" fmla="*/ 0 w 6226328"/>
              <a:gd name="connsiteY0" fmla="*/ 0 h 456664"/>
              <a:gd name="connsiteX1" fmla="*/ 6226328 w 6226328"/>
              <a:gd name="connsiteY1" fmla="*/ 0 h 456664"/>
              <a:gd name="connsiteX2" fmla="*/ 6226328 w 6226328"/>
              <a:gd name="connsiteY2" fmla="*/ 456664 h 456664"/>
              <a:gd name="connsiteX3" fmla="*/ 0 w 6226328"/>
              <a:gd name="connsiteY3" fmla="*/ 456664 h 456664"/>
              <a:gd name="connsiteX4" fmla="*/ 0 w 6226328"/>
              <a:gd name="connsiteY4" fmla="*/ 0 h 456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6328" h="456664">
                <a:moveTo>
                  <a:pt x="0" y="0"/>
                </a:moveTo>
                <a:lnTo>
                  <a:pt x="6226328" y="0"/>
                </a:lnTo>
                <a:lnTo>
                  <a:pt x="6226328" y="456664"/>
                </a:lnTo>
                <a:lnTo>
                  <a:pt x="0" y="4566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82880" tIns="11430" rIns="11430" bIns="1143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lessons can be learned from this work?</a:t>
            </a:r>
          </a:p>
        </p:txBody>
      </p:sp>
    </p:spTree>
    <p:extLst>
      <p:ext uri="{BB962C8B-B14F-4D97-AF65-F5344CB8AC3E}">
        <p14:creationId xmlns:p14="http://schemas.microsoft.com/office/powerpoint/2010/main" val="776593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664D3C-8281-744A-9A52-12C4D21A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28" y="5564788"/>
            <a:ext cx="7719381" cy="1096331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Design: Identify How to Measure Questions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73752" y="2611693"/>
            <a:ext cx="2522982" cy="17676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7150" indent="0">
              <a:buNone/>
            </a:pPr>
            <a:r>
              <a:rPr lang="en-US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charset="0"/>
                <a:cs typeface="Calibri" charset="0"/>
              </a:rPr>
              <a:t>Short-term: </a:t>
            </a:r>
          </a:p>
          <a:p>
            <a:pPr marL="57150" indent="0">
              <a:buNone/>
            </a:pP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charset="0"/>
                <a:cs typeface="Calibri" charset="0"/>
              </a:rPr>
              <a:t>Changes in knowledge, attitudes, skills, awareness, or intentions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55173" y="2611692"/>
            <a:ext cx="2502408" cy="17676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bCond Regular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bCond Regular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bCond Regular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bCond Regular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bCond Regular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</a:pP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Calibri" charset="0"/>
                <a:cs typeface="Calibri" charset="0"/>
              </a:rPr>
              <a:t>Long-term: </a:t>
            </a:r>
          </a:p>
          <a:p>
            <a:pPr marL="57150" indent="0">
              <a:buNone/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Calibri" charset="0"/>
                <a:cs typeface="Calibri" charset="0"/>
              </a:rPr>
              <a:t>Changes in social, economic, or environmental conditions – sometimes referred to as impacts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404366" y="2611693"/>
            <a:ext cx="2543175" cy="17676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VerbCond Regular" pitchFamily="50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VerbCond Regular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bCond Regular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bCond Regular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VerbCond Regular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Calibri" charset="0"/>
                <a:cs typeface="Calibri" charset="0"/>
              </a:rPr>
              <a:t>Medium-term: </a:t>
            </a:r>
          </a:p>
          <a:p>
            <a:pPr marL="57150" indent="0">
              <a:buNone/>
            </a:pP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Calibri" charset="0"/>
                <a:cs typeface="Calibri" charset="0"/>
              </a:rPr>
              <a:t>Changes in behaviors as the result of learning or immediate impacts from those actions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3752" y="1145709"/>
            <a:ext cx="7783829" cy="13849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Georgia" charset="0"/>
                <a:cs typeface="Georgia" charset="0"/>
              </a:rPr>
              <a:t>Outcomes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Desired changes or results stemming from a program’s activities or efforts. </a:t>
            </a: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05980" y="1145709"/>
            <a:ext cx="2926966" cy="31700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Georgia" charset="0"/>
                <a:cs typeface="Georgia" charset="0"/>
              </a:rPr>
              <a:t>Indicators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“A specific, observable, and measurable characteristic or change that shows the progress a program is making toward achieving a specified outcome.” </a:t>
            </a:r>
            <a:r>
              <a:rPr lang="en-US" sz="1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CDC </a:t>
            </a:r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</a:t>
            </a:r>
            <a:r>
              <a:rPr lang="en-US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www.cdc.gov</a:t>
            </a:r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US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eval</a:t>
            </a:r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/guide/glossary/</a:t>
            </a:r>
            <a:r>
              <a:rPr lang="en-US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index.htm</a:t>
            </a:r>
            <a:endParaRPr lang="en-US" sz="1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438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9117C-48CF-3744-9CDC-89503CBB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78" y="5554181"/>
            <a:ext cx="6269150" cy="109633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Design: Create a Logic Model/ </a:t>
            </a:r>
            <a:r>
              <a:rPr lang="en-US" sz="4000" dirty="0"/>
              <a:t>T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heory of Change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2344"/>
            <a:ext cx="12192000" cy="41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01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1B91595-DF01-4E8B-80BF-B812BA9BFD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D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8AC533DD-1CF6-4A33-852D-3877441533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9117C-48CF-3744-9CDC-89503CBB4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19" y="5687231"/>
            <a:ext cx="9095651" cy="8302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Design: Finish the </a:t>
            </a:r>
            <a:r>
              <a:rPr lang="en-US" sz="4000" dirty="0">
                <a:solidFill>
                  <a:srgbClr val="000000"/>
                </a:solidFill>
              </a:rPr>
              <a:t>E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valuation </a:t>
            </a:r>
            <a:r>
              <a:rPr lang="en-US" sz="4000" dirty="0">
                <a:solidFill>
                  <a:srgbClr val="000000"/>
                </a:solidFill>
              </a:rPr>
              <a:t>P</a:t>
            </a:r>
            <a:r>
              <a:rPr lang="en-US" sz="4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lan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331121"/>
              </p:ext>
            </p:extLst>
          </p:nvPr>
        </p:nvGraphicFramePr>
        <p:xfrm>
          <a:off x="969045" y="968460"/>
          <a:ext cx="10058400" cy="193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Core evaluation questions to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Information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Information sources (and sample)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collection and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</a:t>
                      </a:r>
                      <a:r>
                        <a:rPr lang="en-US" baseline="0" dirty="0"/>
                        <a:t> to implement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Responsibility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856988"/>
              </p:ext>
            </p:extLst>
          </p:nvPr>
        </p:nvGraphicFramePr>
        <p:xfrm>
          <a:off x="969045" y="3691677"/>
          <a:ext cx="8128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Writer/s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Audience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9045" y="3162655"/>
            <a:ext cx="33938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/>
              <a:t>Reporting Requirements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045" y="499378"/>
            <a:ext cx="31470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/>
              <a:t>Information Collection</a:t>
            </a:r>
          </a:p>
        </p:txBody>
      </p:sp>
    </p:spTree>
    <p:extLst>
      <p:ext uri="{BB962C8B-B14F-4D97-AF65-F5344CB8AC3E}">
        <p14:creationId xmlns:p14="http://schemas.microsoft.com/office/powerpoint/2010/main" val="44585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F576A-490A-E446-AEB7-5B268F66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5" y="5564788"/>
            <a:ext cx="7719381" cy="1096331"/>
          </a:xfrm>
        </p:spPr>
        <p:txBody>
          <a:bodyPr>
            <a:normAutofit/>
          </a:bodyPr>
          <a:lstStyle/>
          <a:p>
            <a:r>
              <a:rPr lang="en-US" sz="4000" dirty="0"/>
              <a:t>Design: Resource Library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53E0911-509B-4A81-8137-3A127192DE19}"/>
              </a:ext>
            </a:extLst>
          </p:cNvPr>
          <p:cNvSpPr/>
          <p:nvPr/>
        </p:nvSpPr>
        <p:spPr>
          <a:xfrm>
            <a:off x="5009322" y="0"/>
            <a:ext cx="7182678" cy="53679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64465" y="2431983"/>
            <a:ext cx="37481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“How To”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Logic models/ theory of change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Templates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Evaluation plans</a:t>
            </a:r>
          </a:p>
          <a:p>
            <a:endParaRPr lang="en-US" dirty="0"/>
          </a:p>
          <a:p>
            <a:r>
              <a:rPr lang="en-US" dirty="0" smtClean="0"/>
              <a:t>BFR Evaluation Resources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Logic models/theory of change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Evaluation plans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016B7C3-0551-6545-9EF1-AEE54565CB66}"/>
              </a:ext>
            </a:extLst>
          </p:cNvPr>
          <p:cNvSpPr txBox="1">
            <a:spLocks/>
          </p:cNvSpPr>
          <p:nvPr/>
        </p:nvSpPr>
        <p:spPr>
          <a:xfrm>
            <a:off x="512065" y="629266"/>
            <a:ext cx="3968496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544AFA9-92CD-C44B-B7EB-62DC32CF9804}"/>
              </a:ext>
            </a:extLst>
          </p:cNvPr>
          <p:cNvSpPr txBox="1">
            <a:spLocks/>
          </p:cNvSpPr>
          <p:nvPr/>
        </p:nvSpPr>
        <p:spPr>
          <a:xfrm>
            <a:off x="664465" y="781666"/>
            <a:ext cx="3968496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New Entry Resource Library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498" y="1519421"/>
            <a:ext cx="6637248" cy="278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01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F576A-490A-E446-AEB7-5B268F66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5" y="5564788"/>
            <a:ext cx="7719381" cy="109633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Design: Examples from the Resource Library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xmlns="" id="{236ED052-E2E8-C944-9D79-720A29A4B4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814791"/>
              </p:ext>
            </p:extLst>
          </p:nvPr>
        </p:nvGraphicFramePr>
        <p:xfrm>
          <a:off x="187840" y="703480"/>
          <a:ext cx="3846094" cy="4109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B82A0446-7157-5946-BA0A-1ED16229BCF0}"/>
              </a:ext>
            </a:extLst>
          </p:cNvPr>
          <p:cNvSpPr/>
          <p:nvPr/>
        </p:nvSpPr>
        <p:spPr>
          <a:xfrm rot="20255782">
            <a:off x="3735263" y="2256271"/>
            <a:ext cx="1142099" cy="599783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AC23C926-547E-A44F-B1F8-78DEA684E6BA}"/>
              </a:ext>
            </a:extLst>
          </p:cNvPr>
          <p:cNvSpPr/>
          <p:nvPr/>
        </p:nvSpPr>
        <p:spPr>
          <a:xfrm rot="1243422">
            <a:off x="3737606" y="1347389"/>
            <a:ext cx="1121478" cy="599783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xmlns="" id="{795BDF88-3FBA-9C42-96F7-FF499FFD2CDF}"/>
              </a:ext>
            </a:extLst>
          </p:cNvPr>
          <p:cNvSpPr/>
          <p:nvPr/>
        </p:nvSpPr>
        <p:spPr>
          <a:xfrm>
            <a:off x="3741550" y="3724344"/>
            <a:ext cx="1060704" cy="599783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D02866C-3BEE-114E-8DF2-EC2112648A4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513" y="1322501"/>
            <a:ext cx="2118375" cy="7387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B99D210-196D-024E-833A-F131E6E1261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377" y="3207124"/>
            <a:ext cx="1972973" cy="12714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ECA49E-1D7C-634A-AFEB-D1CF34FE9E19}"/>
              </a:ext>
            </a:extLst>
          </p:cNvPr>
          <p:cNvSpPr txBox="1"/>
          <p:nvPr/>
        </p:nvSpPr>
        <p:spPr>
          <a:xfrm>
            <a:off x="7312477" y="3061369"/>
            <a:ext cx="4672584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Coming Soon! An </a:t>
            </a:r>
            <a:r>
              <a:rPr lang="en-US" b="1" dirty="0"/>
              <a:t>Example Outcome List </a:t>
            </a:r>
            <a:r>
              <a:rPr lang="en-US" dirty="0"/>
              <a:t>for beginning farmer and rancher programs is in development as part of the GREW project. Available in </a:t>
            </a:r>
            <a:r>
              <a:rPr lang="en-US" dirty="0" smtClean="0"/>
              <a:t>Nov </a:t>
            </a:r>
            <a:r>
              <a:rPr lang="en-US" dirty="0"/>
              <a:t>2019.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52B3BC0-7C33-DC4F-874C-00C6F22F9FA6}"/>
              </a:ext>
            </a:extLst>
          </p:cNvPr>
          <p:cNvSpPr txBox="1"/>
          <p:nvPr/>
        </p:nvSpPr>
        <p:spPr>
          <a:xfrm>
            <a:off x="7312477" y="948816"/>
            <a:ext cx="4672584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The </a:t>
            </a:r>
            <a:r>
              <a:rPr lang="en-US" b="1" dirty="0" err="1"/>
              <a:t>Netway</a:t>
            </a:r>
            <a:r>
              <a:rPr lang="en-US" b="1" dirty="0"/>
              <a:t> </a:t>
            </a:r>
            <a:r>
              <a:rPr lang="en-US" dirty="0"/>
              <a:t>is an online software tool produced by Cornell University. It provides a template for evaluation plans and provides interactive features to create a logic model and theory of change.</a:t>
            </a:r>
          </a:p>
          <a:p>
            <a:r>
              <a:rPr lang="en-US" sz="1400" dirty="0">
                <a:hlinkClick r:id="rId10"/>
              </a:rPr>
              <a:t>http://core.human.cornell.edu/research/systems/netway.cfm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01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DE678-AA09-AD47-AA34-140CFD9C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3. Collect and Analyze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0843A15-0291-444A-AA01-D5FC084DCA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369849"/>
              </p:ext>
            </p:extLst>
          </p:nvPr>
        </p:nvGraphicFramePr>
        <p:xfrm>
          <a:off x="5244038" y="824459"/>
          <a:ext cx="6408087" cy="5126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0735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EE6AA3-C119-C041-AB2C-F5E819FE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28" y="5564788"/>
            <a:ext cx="7719381" cy="1096331"/>
          </a:xfrm>
        </p:spPr>
        <p:txBody>
          <a:bodyPr>
            <a:normAutofit/>
          </a:bodyPr>
          <a:lstStyle/>
          <a:p>
            <a:r>
              <a:rPr lang="en-US" sz="3400" dirty="0"/>
              <a:t>Collect and Analyze: Data Collection &amp; Procedures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87F839D-71B3-0B46-8173-53071AA3EE18}"/>
              </a:ext>
            </a:extLst>
          </p:cNvPr>
          <p:cNvGrpSpPr/>
          <p:nvPr/>
        </p:nvGrpSpPr>
        <p:grpSpPr>
          <a:xfrm>
            <a:off x="859415" y="881517"/>
            <a:ext cx="10509027" cy="3872869"/>
            <a:chOff x="859415" y="881517"/>
            <a:chExt cx="10509027" cy="387286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xmlns="" id="{259DD7CA-59DE-8C41-B6AA-7A82371158B2}"/>
                </a:ext>
              </a:extLst>
            </p:cNvPr>
            <p:cNvSpPr/>
            <p:nvPr/>
          </p:nvSpPr>
          <p:spPr>
            <a:xfrm>
              <a:off x="859415" y="881517"/>
              <a:ext cx="3203971" cy="1281588"/>
            </a:xfrm>
            <a:custGeom>
              <a:avLst/>
              <a:gdLst>
                <a:gd name="connsiteX0" fmla="*/ 0 w 3203971"/>
                <a:gd name="connsiteY0" fmla="*/ 0 h 1281588"/>
                <a:gd name="connsiteX1" fmla="*/ 3203971 w 3203971"/>
                <a:gd name="connsiteY1" fmla="*/ 0 h 1281588"/>
                <a:gd name="connsiteX2" fmla="*/ 3203971 w 3203971"/>
                <a:gd name="connsiteY2" fmla="*/ 1281588 h 1281588"/>
                <a:gd name="connsiteX3" fmla="*/ 0 w 3203971"/>
                <a:gd name="connsiteY3" fmla="*/ 1281588 h 1281588"/>
                <a:gd name="connsiteX4" fmla="*/ 0 w 3203971"/>
                <a:gd name="connsiteY4" fmla="*/ 0 h 128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1281588">
                  <a:moveTo>
                    <a:pt x="0" y="0"/>
                  </a:moveTo>
                  <a:lnTo>
                    <a:pt x="3203971" y="0"/>
                  </a:lnTo>
                  <a:lnTo>
                    <a:pt x="3203971" y="1281588"/>
                  </a:lnTo>
                  <a:lnTo>
                    <a:pt x="0" y="12815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608" tIns="239776" rIns="419608" bIns="239776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900" kern="1200" dirty="0"/>
                <a:t>Who</a:t>
              </a: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5213B93D-68C8-9C4E-A957-0FDF0CA7244C}"/>
                </a:ext>
              </a:extLst>
            </p:cNvPr>
            <p:cNvSpPr/>
            <p:nvPr/>
          </p:nvSpPr>
          <p:spPr>
            <a:xfrm>
              <a:off x="859415" y="2163106"/>
              <a:ext cx="3203971" cy="2591280"/>
            </a:xfrm>
            <a:custGeom>
              <a:avLst/>
              <a:gdLst>
                <a:gd name="connsiteX0" fmla="*/ 0 w 3203971"/>
                <a:gd name="connsiteY0" fmla="*/ 0 h 2591280"/>
                <a:gd name="connsiteX1" fmla="*/ 3203971 w 3203971"/>
                <a:gd name="connsiteY1" fmla="*/ 0 h 2591280"/>
                <a:gd name="connsiteX2" fmla="*/ 3203971 w 3203971"/>
                <a:gd name="connsiteY2" fmla="*/ 2591280 h 2591280"/>
                <a:gd name="connsiteX3" fmla="*/ 0 w 3203971"/>
                <a:gd name="connsiteY3" fmla="*/ 2591280 h 2591280"/>
                <a:gd name="connsiteX4" fmla="*/ 0 w 3203971"/>
                <a:gd name="connsiteY4" fmla="*/ 0 h 25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2591280">
                  <a:moveTo>
                    <a:pt x="0" y="0"/>
                  </a:moveTo>
                  <a:lnTo>
                    <a:pt x="3203971" y="0"/>
                  </a:lnTo>
                  <a:lnTo>
                    <a:pt x="3203971" y="2591280"/>
                  </a:lnTo>
                  <a:lnTo>
                    <a:pt x="0" y="2591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92024" rIns="256032" bIns="288036" numCol="1" spcCol="1270" anchor="ctr" anchorCtr="0">
              <a:noAutofit/>
            </a:bodyPr>
            <a:lstStyle/>
            <a:p>
              <a:pPr marL="0" lvl="1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kern="1200" dirty="0"/>
                <a:t>Data Source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63917F5F-AA9A-4446-BB03-C8B6A9CFCF92}"/>
                </a:ext>
              </a:extLst>
            </p:cNvPr>
            <p:cNvSpPr/>
            <p:nvPr/>
          </p:nvSpPr>
          <p:spPr>
            <a:xfrm>
              <a:off x="4511943" y="881517"/>
              <a:ext cx="3203971" cy="1281588"/>
            </a:xfrm>
            <a:custGeom>
              <a:avLst/>
              <a:gdLst>
                <a:gd name="connsiteX0" fmla="*/ 0 w 3203971"/>
                <a:gd name="connsiteY0" fmla="*/ 0 h 1281588"/>
                <a:gd name="connsiteX1" fmla="*/ 3203971 w 3203971"/>
                <a:gd name="connsiteY1" fmla="*/ 0 h 1281588"/>
                <a:gd name="connsiteX2" fmla="*/ 3203971 w 3203971"/>
                <a:gd name="connsiteY2" fmla="*/ 1281588 h 1281588"/>
                <a:gd name="connsiteX3" fmla="*/ 0 w 3203971"/>
                <a:gd name="connsiteY3" fmla="*/ 1281588 h 1281588"/>
                <a:gd name="connsiteX4" fmla="*/ 0 w 3203971"/>
                <a:gd name="connsiteY4" fmla="*/ 0 h 128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1281588">
                  <a:moveTo>
                    <a:pt x="0" y="0"/>
                  </a:moveTo>
                  <a:lnTo>
                    <a:pt x="3203971" y="0"/>
                  </a:lnTo>
                  <a:lnTo>
                    <a:pt x="3203971" y="1281588"/>
                  </a:lnTo>
                  <a:lnTo>
                    <a:pt x="0" y="12815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608" tIns="239776" rIns="419608" bIns="239776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900" kern="1200" dirty="0"/>
                <a:t>How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D9C83EC2-40FF-AA42-B98A-536D9C1B65A5}"/>
                </a:ext>
              </a:extLst>
            </p:cNvPr>
            <p:cNvSpPr/>
            <p:nvPr/>
          </p:nvSpPr>
          <p:spPr>
            <a:xfrm>
              <a:off x="4511943" y="2163106"/>
              <a:ext cx="3203971" cy="2591280"/>
            </a:xfrm>
            <a:custGeom>
              <a:avLst/>
              <a:gdLst>
                <a:gd name="connsiteX0" fmla="*/ 0 w 3203971"/>
                <a:gd name="connsiteY0" fmla="*/ 0 h 2591280"/>
                <a:gd name="connsiteX1" fmla="*/ 3203971 w 3203971"/>
                <a:gd name="connsiteY1" fmla="*/ 0 h 2591280"/>
                <a:gd name="connsiteX2" fmla="*/ 3203971 w 3203971"/>
                <a:gd name="connsiteY2" fmla="*/ 2591280 h 2591280"/>
                <a:gd name="connsiteX3" fmla="*/ 0 w 3203971"/>
                <a:gd name="connsiteY3" fmla="*/ 2591280 h 2591280"/>
                <a:gd name="connsiteX4" fmla="*/ 0 w 3203971"/>
                <a:gd name="connsiteY4" fmla="*/ 0 h 25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2591280">
                  <a:moveTo>
                    <a:pt x="0" y="0"/>
                  </a:moveTo>
                  <a:lnTo>
                    <a:pt x="3203971" y="0"/>
                  </a:lnTo>
                  <a:lnTo>
                    <a:pt x="3203971" y="2591280"/>
                  </a:lnTo>
                  <a:lnTo>
                    <a:pt x="0" y="2591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92024" rIns="256032" bIns="288036" numCol="1" spcCol="1270" anchor="ctr" anchorCtr="0">
              <a:noAutofit/>
            </a:bodyPr>
            <a:lstStyle/>
            <a:p>
              <a:pPr marL="0" lvl="1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kern="1200" dirty="0"/>
                <a:t>Methods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9FB29301-CC0D-7E42-939E-3EAE9FD1D302}"/>
                </a:ext>
              </a:extLst>
            </p:cNvPr>
            <p:cNvSpPr/>
            <p:nvPr/>
          </p:nvSpPr>
          <p:spPr>
            <a:xfrm>
              <a:off x="8164471" y="881517"/>
              <a:ext cx="3203971" cy="1281588"/>
            </a:xfrm>
            <a:custGeom>
              <a:avLst/>
              <a:gdLst>
                <a:gd name="connsiteX0" fmla="*/ 0 w 3203971"/>
                <a:gd name="connsiteY0" fmla="*/ 0 h 1281588"/>
                <a:gd name="connsiteX1" fmla="*/ 3203971 w 3203971"/>
                <a:gd name="connsiteY1" fmla="*/ 0 h 1281588"/>
                <a:gd name="connsiteX2" fmla="*/ 3203971 w 3203971"/>
                <a:gd name="connsiteY2" fmla="*/ 1281588 h 1281588"/>
                <a:gd name="connsiteX3" fmla="*/ 0 w 3203971"/>
                <a:gd name="connsiteY3" fmla="*/ 1281588 h 1281588"/>
                <a:gd name="connsiteX4" fmla="*/ 0 w 3203971"/>
                <a:gd name="connsiteY4" fmla="*/ 0 h 1281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1281588">
                  <a:moveTo>
                    <a:pt x="0" y="0"/>
                  </a:moveTo>
                  <a:lnTo>
                    <a:pt x="3203971" y="0"/>
                  </a:lnTo>
                  <a:lnTo>
                    <a:pt x="3203971" y="1281588"/>
                  </a:lnTo>
                  <a:lnTo>
                    <a:pt x="0" y="128158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9608" tIns="239776" rIns="419608" bIns="239776" numCol="1" spcCol="1270" anchor="ctr" anchorCtr="0">
              <a:noAutofit/>
            </a:bodyPr>
            <a:lstStyle/>
            <a:p>
              <a:pPr marL="0" lvl="0" indent="0" algn="ctr" defTabSz="2622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900" kern="1200" dirty="0"/>
                <a:t>When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0B76221F-6C89-FE43-A106-3C8D31BE1113}"/>
                </a:ext>
              </a:extLst>
            </p:cNvPr>
            <p:cNvSpPr/>
            <p:nvPr/>
          </p:nvSpPr>
          <p:spPr>
            <a:xfrm>
              <a:off x="8164471" y="2163106"/>
              <a:ext cx="3203971" cy="2591280"/>
            </a:xfrm>
            <a:custGeom>
              <a:avLst/>
              <a:gdLst>
                <a:gd name="connsiteX0" fmla="*/ 0 w 3203971"/>
                <a:gd name="connsiteY0" fmla="*/ 0 h 2591280"/>
                <a:gd name="connsiteX1" fmla="*/ 3203971 w 3203971"/>
                <a:gd name="connsiteY1" fmla="*/ 0 h 2591280"/>
                <a:gd name="connsiteX2" fmla="*/ 3203971 w 3203971"/>
                <a:gd name="connsiteY2" fmla="*/ 2591280 h 2591280"/>
                <a:gd name="connsiteX3" fmla="*/ 0 w 3203971"/>
                <a:gd name="connsiteY3" fmla="*/ 2591280 h 2591280"/>
                <a:gd name="connsiteX4" fmla="*/ 0 w 3203971"/>
                <a:gd name="connsiteY4" fmla="*/ 0 h 259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971" h="2591280">
                  <a:moveTo>
                    <a:pt x="0" y="0"/>
                  </a:moveTo>
                  <a:lnTo>
                    <a:pt x="3203971" y="0"/>
                  </a:lnTo>
                  <a:lnTo>
                    <a:pt x="3203971" y="2591280"/>
                  </a:lnTo>
                  <a:lnTo>
                    <a:pt x="0" y="2591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92024" rIns="256032" bIns="288036" numCol="1" spcCol="1270" anchor="ctr" anchorCtr="0">
              <a:noAutofit/>
            </a:bodyPr>
            <a:lstStyle/>
            <a:p>
              <a:pPr marL="0" lvl="1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kern="1200" dirty="0"/>
                <a:t>Procedures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0924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EE6AA3-C119-C041-AB2C-F5E819FE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28" y="5564788"/>
            <a:ext cx="7719381" cy="1096331"/>
          </a:xfrm>
        </p:spPr>
        <p:txBody>
          <a:bodyPr>
            <a:normAutofit/>
          </a:bodyPr>
          <a:lstStyle/>
          <a:p>
            <a:r>
              <a:rPr lang="en-US" sz="3400" dirty="0"/>
              <a:t>Collect and Analyze: Data Collection &amp; Procedures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961945"/>
              </p:ext>
            </p:extLst>
          </p:nvPr>
        </p:nvGraphicFramePr>
        <p:xfrm>
          <a:off x="856129" y="64228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8267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EE6AA3-C119-C041-AB2C-F5E819FE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28" y="5564788"/>
            <a:ext cx="7719381" cy="1096331"/>
          </a:xfrm>
        </p:spPr>
        <p:txBody>
          <a:bodyPr>
            <a:normAutofit/>
          </a:bodyPr>
          <a:lstStyle/>
          <a:p>
            <a:r>
              <a:rPr lang="en-US" sz="3400" dirty="0"/>
              <a:t>Collect and Analyze: Data Collection &amp; Procedures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600127"/>
              </p:ext>
            </p:extLst>
          </p:nvPr>
        </p:nvGraphicFramePr>
        <p:xfrm>
          <a:off x="856129" y="64228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087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F576A-490A-E446-AEB7-5B268F66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02" y="5564788"/>
            <a:ext cx="7719381" cy="1096331"/>
          </a:xfrm>
        </p:spPr>
        <p:txBody>
          <a:bodyPr>
            <a:normAutofit/>
          </a:bodyPr>
          <a:lstStyle/>
          <a:p>
            <a:r>
              <a:rPr lang="en-US" sz="4000" dirty="0"/>
              <a:t>Agenda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3" name="Content Placeholder 5">
            <a:extLst>
              <a:ext uri="{FF2B5EF4-FFF2-40B4-BE49-F238E27FC236}">
                <a16:creationId xmlns:a16="http://schemas.microsoft.com/office/drawing/2014/main" xmlns="" id="{1B9AA09C-88DB-FD4A-B986-0FA815848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487331"/>
              </p:ext>
            </p:extLst>
          </p:nvPr>
        </p:nvGraphicFramePr>
        <p:xfrm>
          <a:off x="4682773" y="1211284"/>
          <a:ext cx="3253356" cy="2818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xmlns="" id="{25CA7D13-2860-7443-9D58-8C52BC8722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029940"/>
              </p:ext>
            </p:extLst>
          </p:nvPr>
        </p:nvGraphicFramePr>
        <p:xfrm>
          <a:off x="585102" y="1132363"/>
          <a:ext cx="3211286" cy="3477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5C58EAB-D367-814A-A122-AC72310C0BC1}"/>
              </a:ext>
            </a:extLst>
          </p:cNvPr>
          <p:cNvSpPr txBox="1"/>
          <p:nvPr/>
        </p:nvSpPr>
        <p:spPr>
          <a:xfrm>
            <a:off x="9110417" y="432743"/>
            <a:ext cx="21066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b="1" dirty="0"/>
              <a:t>Basic Steps</a:t>
            </a:r>
          </a:p>
        </p:txBody>
      </p:sp>
      <p:sp>
        <p:nvSpPr>
          <p:cNvPr id="26" name="Circular Arrow 25">
            <a:extLst>
              <a:ext uri="{FF2B5EF4-FFF2-40B4-BE49-F238E27FC236}">
                <a16:creationId xmlns:a16="http://schemas.microsoft.com/office/drawing/2014/main" xmlns="" id="{010F0535-9523-DF47-9C18-1A27761833DC}"/>
              </a:ext>
            </a:extLst>
          </p:cNvPr>
          <p:cNvSpPr/>
          <p:nvPr/>
        </p:nvSpPr>
        <p:spPr>
          <a:xfrm>
            <a:off x="8912931" y="1070520"/>
            <a:ext cx="2693967" cy="1472142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xmlns="" id="{9182C865-CA9C-5C44-A06D-9386EC71DCE3}"/>
              </a:ext>
            </a:extLst>
          </p:cNvPr>
          <p:cNvSpPr/>
          <p:nvPr/>
        </p:nvSpPr>
        <p:spPr>
          <a:xfrm>
            <a:off x="9565131" y="1520145"/>
            <a:ext cx="1389015" cy="410685"/>
          </a:xfrm>
          <a:custGeom>
            <a:avLst/>
            <a:gdLst>
              <a:gd name="connsiteX0" fmla="*/ 0 w 1389015"/>
              <a:gd name="connsiteY0" fmla="*/ 0 h 410685"/>
              <a:gd name="connsiteX1" fmla="*/ 1389015 w 1389015"/>
              <a:gd name="connsiteY1" fmla="*/ 0 h 410685"/>
              <a:gd name="connsiteX2" fmla="*/ 1389015 w 1389015"/>
              <a:gd name="connsiteY2" fmla="*/ 410685 h 410685"/>
              <a:gd name="connsiteX3" fmla="*/ 0 w 1389015"/>
              <a:gd name="connsiteY3" fmla="*/ 410685 h 410685"/>
              <a:gd name="connsiteX4" fmla="*/ 0 w 1389015"/>
              <a:gd name="connsiteY4" fmla="*/ 0 h 41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015" h="410685">
                <a:moveTo>
                  <a:pt x="0" y="0"/>
                </a:moveTo>
                <a:lnTo>
                  <a:pt x="1389015" y="0"/>
                </a:lnTo>
                <a:lnTo>
                  <a:pt x="1389015" y="410685"/>
                </a:lnTo>
                <a:lnTo>
                  <a:pt x="0" y="4106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Prepare</a:t>
            </a:r>
          </a:p>
        </p:txBody>
      </p:sp>
      <p:sp>
        <p:nvSpPr>
          <p:cNvPr id="28" name="Shape 27">
            <a:extLst>
              <a:ext uri="{FF2B5EF4-FFF2-40B4-BE49-F238E27FC236}">
                <a16:creationId xmlns:a16="http://schemas.microsoft.com/office/drawing/2014/main" xmlns="" id="{3D4175EA-734B-4940-AEF9-176935E5300F}"/>
              </a:ext>
            </a:extLst>
          </p:cNvPr>
          <p:cNvSpPr/>
          <p:nvPr/>
        </p:nvSpPr>
        <p:spPr>
          <a:xfrm>
            <a:off x="8612219" y="1916484"/>
            <a:ext cx="2477525" cy="1472142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xmlns="" id="{1E8A4B26-B005-8640-864D-CFD292EA81E0}"/>
              </a:ext>
            </a:extLst>
          </p:cNvPr>
          <p:cNvSpPr/>
          <p:nvPr/>
        </p:nvSpPr>
        <p:spPr>
          <a:xfrm>
            <a:off x="9075095" y="2415245"/>
            <a:ext cx="1238697" cy="410685"/>
          </a:xfrm>
          <a:custGeom>
            <a:avLst/>
            <a:gdLst>
              <a:gd name="connsiteX0" fmla="*/ 0 w 1238697"/>
              <a:gd name="connsiteY0" fmla="*/ 0 h 410685"/>
              <a:gd name="connsiteX1" fmla="*/ 1238697 w 1238697"/>
              <a:gd name="connsiteY1" fmla="*/ 0 h 410685"/>
              <a:gd name="connsiteX2" fmla="*/ 1238697 w 1238697"/>
              <a:gd name="connsiteY2" fmla="*/ 410685 h 410685"/>
              <a:gd name="connsiteX3" fmla="*/ 0 w 1238697"/>
              <a:gd name="connsiteY3" fmla="*/ 410685 h 410685"/>
              <a:gd name="connsiteX4" fmla="*/ 0 w 1238697"/>
              <a:gd name="connsiteY4" fmla="*/ 0 h 41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8697" h="410685">
                <a:moveTo>
                  <a:pt x="0" y="0"/>
                </a:moveTo>
                <a:lnTo>
                  <a:pt x="1238697" y="0"/>
                </a:lnTo>
                <a:lnTo>
                  <a:pt x="1238697" y="410685"/>
                </a:lnTo>
                <a:lnTo>
                  <a:pt x="0" y="4106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Design</a:t>
            </a:r>
          </a:p>
        </p:txBody>
      </p:sp>
      <p:sp>
        <p:nvSpPr>
          <p:cNvPr id="30" name="Circular Arrow 29">
            <a:extLst>
              <a:ext uri="{FF2B5EF4-FFF2-40B4-BE49-F238E27FC236}">
                <a16:creationId xmlns:a16="http://schemas.microsoft.com/office/drawing/2014/main" xmlns="" id="{E510B8E0-0FB1-464E-8502-37EA87CFA0DD}"/>
              </a:ext>
            </a:extLst>
          </p:cNvPr>
          <p:cNvSpPr/>
          <p:nvPr/>
        </p:nvSpPr>
        <p:spPr>
          <a:xfrm>
            <a:off x="8804548" y="2765572"/>
            <a:ext cx="2910733" cy="1472142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xmlns="" id="{641AB010-359C-3248-8481-5249C14DEB6D}"/>
              </a:ext>
            </a:extLst>
          </p:cNvPr>
          <p:cNvSpPr/>
          <p:nvPr/>
        </p:nvSpPr>
        <p:spPr>
          <a:xfrm>
            <a:off x="9636261" y="3274661"/>
            <a:ext cx="1912742" cy="410685"/>
          </a:xfrm>
          <a:custGeom>
            <a:avLst/>
            <a:gdLst>
              <a:gd name="connsiteX0" fmla="*/ 0 w 1912742"/>
              <a:gd name="connsiteY0" fmla="*/ 0 h 410685"/>
              <a:gd name="connsiteX1" fmla="*/ 1912742 w 1912742"/>
              <a:gd name="connsiteY1" fmla="*/ 0 h 410685"/>
              <a:gd name="connsiteX2" fmla="*/ 1912742 w 1912742"/>
              <a:gd name="connsiteY2" fmla="*/ 410685 h 410685"/>
              <a:gd name="connsiteX3" fmla="*/ 0 w 1912742"/>
              <a:gd name="connsiteY3" fmla="*/ 410685 h 410685"/>
              <a:gd name="connsiteX4" fmla="*/ 0 w 1912742"/>
              <a:gd name="connsiteY4" fmla="*/ 0 h 41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2742" h="410685">
                <a:moveTo>
                  <a:pt x="0" y="0"/>
                </a:moveTo>
                <a:lnTo>
                  <a:pt x="1912742" y="0"/>
                </a:lnTo>
                <a:lnTo>
                  <a:pt x="1912742" y="410685"/>
                </a:lnTo>
                <a:lnTo>
                  <a:pt x="0" y="4106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Collect and Analyze</a:t>
            </a:r>
          </a:p>
        </p:txBody>
      </p:sp>
      <p:sp>
        <p:nvSpPr>
          <p:cNvPr id="32" name="Block Arc 31">
            <a:extLst>
              <a:ext uri="{FF2B5EF4-FFF2-40B4-BE49-F238E27FC236}">
                <a16:creationId xmlns:a16="http://schemas.microsoft.com/office/drawing/2014/main" xmlns="" id="{031C8696-4DC4-194D-AC84-1BE8E4D1B571}"/>
              </a:ext>
            </a:extLst>
          </p:cNvPr>
          <p:cNvSpPr/>
          <p:nvPr/>
        </p:nvSpPr>
        <p:spPr>
          <a:xfrm>
            <a:off x="8753991" y="3709133"/>
            <a:ext cx="2196467" cy="1265238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xmlns="" id="{00BD8DB3-4C58-0F4B-B134-009ACE784A0F}"/>
              </a:ext>
            </a:extLst>
          </p:cNvPr>
          <p:cNvSpPr/>
          <p:nvPr/>
        </p:nvSpPr>
        <p:spPr>
          <a:xfrm>
            <a:off x="9208117" y="4199573"/>
            <a:ext cx="1234285" cy="410685"/>
          </a:xfrm>
          <a:custGeom>
            <a:avLst/>
            <a:gdLst>
              <a:gd name="connsiteX0" fmla="*/ 0 w 1234285"/>
              <a:gd name="connsiteY0" fmla="*/ 0 h 410685"/>
              <a:gd name="connsiteX1" fmla="*/ 1234285 w 1234285"/>
              <a:gd name="connsiteY1" fmla="*/ 0 h 410685"/>
              <a:gd name="connsiteX2" fmla="*/ 1234285 w 1234285"/>
              <a:gd name="connsiteY2" fmla="*/ 410685 h 410685"/>
              <a:gd name="connsiteX3" fmla="*/ 0 w 1234285"/>
              <a:gd name="connsiteY3" fmla="*/ 410685 h 410685"/>
              <a:gd name="connsiteX4" fmla="*/ 0 w 1234285"/>
              <a:gd name="connsiteY4" fmla="*/ 0 h 41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85" h="410685">
                <a:moveTo>
                  <a:pt x="0" y="0"/>
                </a:moveTo>
                <a:lnTo>
                  <a:pt x="1234285" y="0"/>
                </a:lnTo>
                <a:lnTo>
                  <a:pt x="1234285" y="410685"/>
                </a:lnTo>
                <a:lnTo>
                  <a:pt x="0" y="41068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Report and Use</a:t>
            </a:r>
          </a:p>
        </p:txBody>
      </p:sp>
    </p:spTree>
    <p:extLst>
      <p:ext uri="{BB962C8B-B14F-4D97-AF65-F5344CB8AC3E}">
        <p14:creationId xmlns:p14="http://schemas.microsoft.com/office/powerpoint/2010/main" val="3600051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EE6AA3-C119-C041-AB2C-F5E819FE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28" y="5564788"/>
            <a:ext cx="7719381" cy="1096331"/>
          </a:xfrm>
        </p:spPr>
        <p:txBody>
          <a:bodyPr>
            <a:normAutofit/>
          </a:bodyPr>
          <a:lstStyle/>
          <a:p>
            <a:r>
              <a:rPr lang="en-US" sz="3400" dirty="0"/>
              <a:t>Collect and Analyze: Data Collection &amp; Procedures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149837"/>
              </p:ext>
            </p:extLst>
          </p:nvPr>
        </p:nvGraphicFramePr>
        <p:xfrm>
          <a:off x="856129" y="64228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200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EE6AA3-C119-C041-AB2C-F5E819FE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28" y="5564788"/>
            <a:ext cx="7719381" cy="1096331"/>
          </a:xfrm>
        </p:spPr>
        <p:txBody>
          <a:bodyPr>
            <a:normAutofit/>
          </a:bodyPr>
          <a:lstStyle/>
          <a:p>
            <a:r>
              <a:rPr lang="en-US" sz="3400" dirty="0"/>
              <a:t>Collect and Analyze: Data Collection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56737F3-D895-634B-8D57-2D2858EFF9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864261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3169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F1DA1-E8AF-3249-82BC-7EB2C93A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28" y="5564788"/>
            <a:ext cx="7719381" cy="1096331"/>
          </a:xfrm>
        </p:spPr>
        <p:txBody>
          <a:bodyPr>
            <a:normAutofit/>
          </a:bodyPr>
          <a:lstStyle/>
          <a:p>
            <a:r>
              <a:rPr lang="en-US" sz="3400" dirty="0"/>
              <a:t>Collect and Analyze: Example “How To” Guides for Analysis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45E0CBE-B170-614E-B953-CD6DBD4E50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09886"/>
              </p:ext>
            </p:extLst>
          </p:nvPr>
        </p:nvGraphicFramePr>
        <p:xfrm>
          <a:off x="838200" y="643467"/>
          <a:ext cx="6012305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A34BC35-B8DF-FF41-B5C6-D647CEFBC8E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730" y="484925"/>
            <a:ext cx="2733214" cy="1292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BF468A-F6CE-164E-97BB-93FC6636455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386" y="566333"/>
            <a:ext cx="757320" cy="1068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C2ECF9B-6DD6-C94A-971F-74DC27CDF4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358" y="3406312"/>
            <a:ext cx="1265432" cy="16316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D4162A5-F4E7-934B-B80C-659110010300}"/>
              </a:ext>
            </a:extLst>
          </p:cNvPr>
          <p:cNvSpPr txBox="1"/>
          <p:nvPr/>
        </p:nvSpPr>
        <p:spPr>
          <a:xfrm>
            <a:off x="7546822" y="2041939"/>
            <a:ext cx="3906974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Quick Tips</a:t>
            </a:r>
          </a:p>
          <a:p>
            <a:pPr algn="ctr"/>
            <a:r>
              <a:rPr lang="en-US" dirty="0"/>
              <a:t>10 Steps to Make Sense of Answers to Open-Ended Questions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7AC8B69-E9A5-534D-90F0-76257791BE27}"/>
              </a:ext>
            </a:extLst>
          </p:cNvPr>
          <p:cNvSpPr txBox="1"/>
          <p:nvPr/>
        </p:nvSpPr>
        <p:spPr>
          <a:xfrm>
            <a:off x="8723643" y="3661180"/>
            <a:ext cx="2842268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We Did It Ourselves</a:t>
            </a:r>
          </a:p>
          <a:p>
            <a:pPr algn="ctr"/>
            <a:r>
              <a:rPr lang="en-US" dirty="0"/>
              <a:t>An evaluation Guidebook (Chapter 12)</a:t>
            </a:r>
          </a:p>
        </p:txBody>
      </p:sp>
    </p:spTree>
    <p:extLst>
      <p:ext uri="{BB962C8B-B14F-4D97-AF65-F5344CB8AC3E}">
        <p14:creationId xmlns:p14="http://schemas.microsoft.com/office/powerpoint/2010/main" val="1025168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ADE637-860F-A34D-9C64-F7E2F5C94130}"/>
              </a:ext>
            </a:extLst>
          </p:cNvPr>
          <p:cNvSpPr/>
          <p:nvPr/>
        </p:nvSpPr>
        <p:spPr>
          <a:xfrm>
            <a:off x="5009322" y="0"/>
            <a:ext cx="7182678" cy="53679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F1DA1-E8AF-3249-82BC-7EB2C93A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28" y="5564789"/>
            <a:ext cx="7719381" cy="1096331"/>
          </a:xfrm>
        </p:spPr>
        <p:txBody>
          <a:bodyPr>
            <a:noAutofit/>
          </a:bodyPr>
          <a:lstStyle/>
          <a:p>
            <a:r>
              <a:rPr lang="en-US" sz="3600" dirty="0"/>
              <a:t>Collect and Analyze: Example “How To” Guides for Data Collection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3AB01CB-3DD3-3B45-BB32-948CDED18835}"/>
              </a:ext>
            </a:extLst>
          </p:cNvPr>
          <p:cNvSpPr txBox="1">
            <a:spLocks/>
          </p:cNvSpPr>
          <p:nvPr/>
        </p:nvSpPr>
        <p:spPr>
          <a:xfrm>
            <a:off x="512065" y="363767"/>
            <a:ext cx="3968496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New Entry Resource Library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065" y="2019526"/>
            <a:ext cx="280916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“How To”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Data collection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Analysis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Templates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dirty="0" smtClean="0"/>
              <a:t>BFR Evaluation Resources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Surveys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Assessments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Interview guides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091" y="1326100"/>
            <a:ext cx="6475140" cy="27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35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51D9C2-009A-CB43-A32B-A0C156AD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4. Report and Use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8168DFD-ABAA-DA4C-B163-5410BDB3DC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226815"/>
              </p:ext>
            </p:extLst>
          </p:nvPr>
        </p:nvGraphicFramePr>
        <p:xfrm>
          <a:off x="5358892" y="1421444"/>
          <a:ext cx="6513604" cy="397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1009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8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4FC71-83CB-D44D-9379-A9DC9B37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64" y="5564788"/>
            <a:ext cx="8324499" cy="1096331"/>
          </a:xfrm>
        </p:spPr>
        <p:txBody>
          <a:bodyPr>
            <a:normAutofit/>
          </a:bodyPr>
          <a:lstStyle/>
          <a:p>
            <a:r>
              <a:rPr lang="en-US" sz="4000" dirty="0"/>
              <a:t>Report and Use: Develop Report</a:t>
            </a:r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32D0C17-39D2-5743-BCA8-8761AD33E1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060184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8184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8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4FC71-83CB-D44D-9379-A9DC9B37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64" y="5564788"/>
            <a:ext cx="8324499" cy="1096331"/>
          </a:xfrm>
        </p:spPr>
        <p:txBody>
          <a:bodyPr>
            <a:normAutofit/>
          </a:bodyPr>
          <a:lstStyle/>
          <a:p>
            <a:r>
              <a:rPr lang="en-US" sz="4000" dirty="0"/>
              <a:t>Report and Use: </a:t>
            </a:r>
            <a:r>
              <a:rPr lang="en-US" sz="4000" dirty="0" smtClean="0"/>
              <a:t>Example</a:t>
            </a:r>
            <a:endParaRPr lang="en-US" sz="4000" dirty="0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500" y="501374"/>
            <a:ext cx="6865620" cy="4303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3500" y="4816967"/>
            <a:ext cx="4949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www.youtube.com</a:t>
            </a:r>
            <a:r>
              <a:rPr lang="en-US" sz="1200" dirty="0"/>
              <a:t>/</a:t>
            </a:r>
            <a:r>
              <a:rPr lang="en-US" sz="1200" dirty="0" err="1"/>
              <a:t>watch?v</a:t>
            </a:r>
            <a:r>
              <a:rPr lang="en-US" sz="1200" dirty="0"/>
              <a:t>=</a:t>
            </a:r>
            <a:r>
              <a:rPr lang="en-US" sz="1200" dirty="0" err="1"/>
              <a:t>zaONeiRVUps&amp;feature</a:t>
            </a:r>
            <a:r>
              <a:rPr lang="en-US" sz="1200" dirty="0"/>
              <a:t>=</a:t>
            </a:r>
            <a:r>
              <a:rPr lang="en-US" sz="1200" dirty="0" err="1"/>
              <a:t>youtu.be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9481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0B979-2B09-2349-B44F-17AA616A1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29" y="5560146"/>
            <a:ext cx="8001769" cy="1096331"/>
          </a:xfrm>
        </p:spPr>
        <p:txBody>
          <a:bodyPr>
            <a:noAutofit/>
          </a:bodyPr>
          <a:lstStyle/>
          <a:p>
            <a:r>
              <a:rPr lang="en-US" sz="3600" dirty="0"/>
              <a:t>Report and Use: </a:t>
            </a:r>
            <a:br>
              <a:rPr lang="en-US" sz="3600" dirty="0"/>
            </a:br>
            <a:r>
              <a:rPr lang="en-US" sz="3600" dirty="0"/>
              <a:t>Example “How To” Guides - Reporting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xmlns="" id="{A4089264-62C8-E043-A9FD-0064777405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659885"/>
              </p:ext>
            </p:extLst>
          </p:nvPr>
        </p:nvGraphicFramePr>
        <p:xfrm>
          <a:off x="838200" y="643467"/>
          <a:ext cx="6851754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07FF172-B0EA-294D-B83F-26350183B70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880" y="2980266"/>
            <a:ext cx="2966798" cy="1936413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093" y="643467"/>
            <a:ext cx="1431002" cy="20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85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F1DA1-E8AF-3249-82BC-7EB2C93AE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28" y="5564788"/>
            <a:ext cx="7719381" cy="1096331"/>
          </a:xfrm>
        </p:spPr>
        <p:txBody>
          <a:bodyPr>
            <a:normAutofit/>
          </a:bodyPr>
          <a:lstStyle/>
          <a:p>
            <a:r>
              <a:rPr lang="en-US" sz="3600" dirty="0"/>
              <a:t>Report and Use: Make It Useful</a:t>
            </a:r>
            <a:endParaRPr lang="en-US" sz="34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45E0CBE-B170-614E-B953-CD6DBD4E50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639754"/>
              </p:ext>
            </p:extLst>
          </p:nvPr>
        </p:nvGraphicFramePr>
        <p:xfrm>
          <a:off x="838200" y="643467"/>
          <a:ext cx="9901518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7863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9C876-F562-D846-8541-52CF903FB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28" y="5564788"/>
            <a:ext cx="7719381" cy="1096331"/>
          </a:xfrm>
        </p:spPr>
        <p:txBody>
          <a:bodyPr>
            <a:normAutofit/>
          </a:bodyPr>
          <a:lstStyle/>
          <a:p>
            <a:r>
              <a:rPr lang="en-US" sz="3400" dirty="0"/>
              <a:t>Report and Use: </a:t>
            </a:r>
            <a:br>
              <a:rPr lang="en-US" sz="3400" dirty="0"/>
            </a:br>
            <a:r>
              <a:rPr lang="en-US" sz="3400" dirty="0"/>
              <a:t>Example “How To” Guides - Use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9974159-8C6E-DA4B-8064-F4D4D0F42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897186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60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4002076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Intro: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GREW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Project</a:t>
            </a:r>
          </a:p>
        </p:txBody>
      </p:sp>
      <p:graphicFrame>
        <p:nvGraphicFramePr>
          <p:cNvPr id="19" name="Content Placeholder 16">
            <a:extLst>
              <a:ext uri="{FF2B5EF4-FFF2-40B4-BE49-F238E27FC236}">
                <a16:creationId xmlns:a16="http://schemas.microsoft.com/office/drawing/2014/main" xmlns="" id="{1FF231CF-19E7-435B-8C35-4F0CBF9CA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42696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 descr="WorkforceManagement"/>
          <p:cNvSpPr/>
          <p:nvPr/>
        </p:nvSpPr>
        <p:spPr>
          <a:xfrm>
            <a:off x="5467444" y="1918701"/>
            <a:ext cx="538654" cy="5951669"/>
          </a:xfrm>
          <a:prstGeom prst="rect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0826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51D9C2-009A-CB43-A32B-A0C156AD1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What’s Next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0A7AC795-08FA-EA4B-9E7E-82B3C7CDE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380469"/>
              </p:ext>
            </p:extLst>
          </p:nvPr>
        </p:nvGraphicFramePr>
        <p:xfrm>
          <a:off x="5219208" y="643466"/>
          <a:ext cx="6134591" cy="5391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757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EA87-360C-AB49-912F-0EF8C4912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28F8A1-5EB4-6F48-9599-B2CD9F5B0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1258" y="4525347"/>
            <a:ext cx="3258675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Join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list serve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keep in the loop and for resources on Program Evaluation.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64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EA87-360C-AB49-912F-0EF8C4912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587" y="4468452"/>
            <a:ext cx="5293660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Have any feedback?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28F8A1-5EB4-6F48-9599-B2CD9F5B0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1258" y="4525347"/>
            <a:ext cx="3258675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Please send any comments or suggestions to        Jan Perez at </a:t>
            </a:r>
            <a:r>
              <a:rPr lang="en-US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jperez@ucsc.edu</a:t>
            </a:r>
            <a:endParaRPr lang="en-US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6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4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Intro: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Webinar Purpose &amp; Outcomes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927469C-90AF-406D-88C7-518F064DB2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461266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354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767476-DB58-F043-8B2A-4B4A0816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Intro: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Target Audience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AA165CE-8253-2D4D-8C42-D9ACBBD0A8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96495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xmlns="" id="{868E3AD4-24AE-5C47-9DC0-E22908F22A8E}"/>
              </a:ext>
            </a:extLst>
          </p:cNvPr>
          <p:cNvSpPr/>
          <p:nvPr/>
        </p:nvSpPr>
        <p:spPr>
          <a:xfrm>
            <a:off x="8451103" y="470923"/>
            <a:ext cx="931206" cy="1828139"/>
          </a:xfrm>
          <a:prstGeom prst="rightBrac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07170F8-AEC6-4449-97EE-0A4701D7056D}"/>
              </a:ext>
            </a:extLst>
          </p:cNvPr>
          <p:cNvSpPr txBox="1"/>
          <p:nvPr/>
        </p:nvSpPr>
        <p:spPr>
          <a:xfrm>
            <a:off x="9609221" y="236959"/>
            <a:ext cx="25827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Orientation Refresher</a:t>
            </a:r>
          </a:p>
        </p:txBody>
      </p:sp>
    </p:spTree>
    <p:extLst>
      <p:ext uri="{BB962C8B-B14F-4D97-AF65-F5344CB8AC3E}">
        <p14:creationId xmlns:p14="http://schemas.microsoft.com/office/powerpoint/2010/main" val="3740971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74ED7-2748-F64A-A4A3-C119E8ACF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is Evaluation?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38308" y="932934"/>
            <a:ext cx="5383652" cy="2487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“. . . program evaluation </a:t>
            </a:r>
            <a:r>
              <a:rPr lang="en-US" sz="2400" dirty="0"/>
              <a:t>refers to the </a:t>
            </a:r>
            <a:r>
              <a:rPr lang="en-US" sz="2400" b="1" dirty="0"/>
              <a:t>thoughtful process of focusing on questions </a:t>
            </a:r>
            <a:r>
              <a:rPr lang="en-US" sz="2400" dirty="0"/>
              <a:t>and topics of concern, collecting appropriate information, and then analyzing and interpreting the information for a </a:t>
            </a:r>
            <a:r>
              <a:rPr lang="en-US" sz="2400" b="1" dirty="0"/>
              <a:t>specific use and purpose”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38308" y="4249268"/>
            <a:ext cx="5396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“. . . An experiential and systematic inquiry process that fosters learning and program development.” </a:t>
            </a:r>
            <a:r>
              <a:rPr lang="en-US" sz="1200" dirty="0"/>
              <a:t>Pam </a:t>
            </a:r>
            <a:r>
              <a:rPr lang="en-US" sz="1200" dirty="0" err="1"/>
              <a:t>Mavrolas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938308" y="3371937"/>
            <a:ext cx="5010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Planning a Program Evaluation. 1996. University of Wisconsin-Extension. By Ellen Taylor-Power, Sara Steele &amp; Mohammad </a:t>
            </a:r>
            <a:r>
              <a:rPr lang="en-US" sz="1000" b="1" dirty="0" err="1"/>
              <a:t>Douglah</a:t>
            </a:r>
            <a:r>
              <a:rPr lang="en-US" sz="1000" b="1" dirty="0"/>
              <a:t>. </a:t>
            </a:r>
            <a:r>
              <a:rPr lang="en-US" sz="1000" b="1" dirty="0">
                <a:hlinkClick r:id="rId3"/>
              </a:rPr>
              <a:t>http://learningstore.uwex.edu/assets/pdfs/G3658-1.pdf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88848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Purpose of Evaluation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xmlns="" id="{C65AD357-964E-4942-98B8-FFFF83C248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442807"/>
              </p:ext>
            </p:extLst>
          </p:nvPr>
        </p:nvGraphicFramePr>
        <p:xfrm>
          <a:off x="4309461" y="470924"/>
          <a:ext cx="739844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0889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553101" y="422432"/>
            <a:ext cx="8635694" cy="6435568"/>
          </a:xfrm>
          <a:prstGeom prst="rect">
            <a:avLst/>
          </a:prstGeom>
        </p:spPr>
      </p:pic>
      <p:sp>
        <p:nvSpPr>
          <p:cNvPr id="24" name="Down Arrow 7">
            <a:extLst>
              <a:ext uri="{FF2B5EF4-FFF2-40B4-BE49-F238E27FC236}">
                <a16:creationId xmlns:a16="http://schemas.microsoft.com/office/drawing/2014/main" xmlns="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Purpose of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952" y="3840786"/>
            <a:ext cx="3489927" cy="185461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4000" dirty="0"/>
              <a:t>Learning:</a:t>
            </a:r>
          </a:p>
          <a:p>
            <a:pPr marL="0" indent="0">
              <a:buNone/>
            </a:pPr>
            <a:r>
              <a:rPr lang="en-US" sz="4000" dirty="0"/>
              <a:t>Evaluation as part of what you do</a:t>
            </a:r>
          </a:p>
          <a:p>
            <a:pPr marL="0" indent="0">
              <a:buNone/>
            </a:pPr>
            <a:endParaRPr lang="en-US" sz="4000" kern="1200" dirty="0"/>
          </a:p>
        </p:txBody>
      </p:sp>
    </p:spTree>
    <p:extLst>
      <p:ext uri="{BB962C8B-B14F-4D97-AF65-F5344CB8AC3E}">
        <p14:creationId xmlns:p14="http://schemas.microsoft.com/office/powerpoint/2010/main" val="204495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1427</Words>
  <Application>Microsoft Macintosh PowerPoint</Application>
  <PresentationFormat>Widescreen</PresentationFormat>
  <Paragraphs>306</Paragraphs>
  <Slides>42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Calibri</vt:lpstr>
      <vt:lpstr>Georgia</vt:lpstr>
      <vt:lpstr>Trebuchet MS</vt:lpstr>
      <vt:lpstr>Arial</vt:lpstr>
      <vt:lpstr>Office Theme</vt:lpstr>
      <vt:lpstr>Evaluation 101</vt:lpstr>
      <vt:lpstr>The Team</vt:lpstr>
      <vt:lpstr>Agenda</vt:lpstr>
      <vt:lpstr>Intro:   GREW  Project</vt:lpstr>
      <vt:lpstr>Intro:  Webinar Purpose &amp; Outcomes</vt:lpstr>
      <vt:lpstr>Intro:  Target Audience</vt:lpstr>
      <vt:lpstr>What is Evaluation?</vt:lpstr>
      <vt:lpstr>Purpose of Evaluation</vt:lpstr>
      <vt:lpstr>Purpose of Evaluation</vt:lpstr>
      <vt:lpstr>What is Evaluation?</vt:lpstr>
      <vt:lpstr>Basic Steps of Evaluation</vt:lpstr>
      <vt:lpstr>1. Prepare</vt:lpstr>
      <vt:lpstr>Prepare: Understand the Program</vt:lpstr>
      <vt:lpstr>Prepare: How to Approach an Evaluation</vt:lpstr>
      <vt:lpstr>Prepare: Main Advice</vt:lpstr>
      <vt:lpstr>Prepare: Find “How To” Guides </vt:lpstr>
      <vt:lpstr>Prepare: Example “How To” Guides </vt:lpstr>
      <vt:lpstr>2. Design  Design Your Evaluation Framework or Plan</vt:lpstr>
      <vt:lpstr>Design: Identify Your Questions</vt:lpstr>
      <vt:lpstr>Design: Identify Your Questions</vt:lpstr>
      <vt:lpstr>Design: Identify How to Measure Questions </vt:lpstr>
      <vt:lpstr>Design: Create a Logic Model/ Theory of Change</vt:lpstr>
      <vt:lpstr>Design: Finish the Evaluation Plan</vt:lpstr>
      <vt:lpstr>Design: Resource Library</vt:lpstr>
      <vt:lpstr>Design: Examples from the Resource Library</vt:lpstr>
      <vt:lpstr>3. Collect and Analyze</vt:lpstr>
      <vt:lpstr>Collect and Analyze: Data Collection &amp; Procedures</vt:lpstr>
      <vt:lpstr>Collect and Analyze: Data Collection &amp; Procedures</vt:lpstr>
      <vt:lpstr>Collect and Analyze: Data Collection &amp; Procedures</vt:lpstr>
      <vt:lpstr>Collect and Analyze: Data Collection &amp; Procedures</vt:lpstr>
      <vt:lpstr>Collect and Analyze: Data Collection</vt:lpstr>
      <vt:lpstr>Collect and Analyze: Example “How To” Guides for Analysis</vt:lpstr>
      <vt:lpstr>Collect and Analyze: Example “How To” Guides for Data Collection</vt:lpstr>
      <vt:lpstr>4. Report and Use</vt:lpstr>
      <vt:lpstr>Report and Use: Develop Report</vt:lpstr>
      <vt:lpstr>Report and Use: Example</vt:lpstr>
      <vt:lpstr>Report and Use:  Example “How To” Guides - Reporting</vt:lpstr>
      <vt:lpstr>Report and Use: Make It Useful</vt:lpstr>
      <vt:lpstr>Report and Use:  Example “How To” Guides - Use</vt:lpstr>
      <vt:lpstr>What’s Next</vt:lpstr>
      <vt:lpstr>Thank you!</vt:lpstr>
      <vt:lpstr>Have any feedback?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101</dc:title>
  <dc:creator>Combs, Elizabeth</dc:creator>
  <cp:lastModifiedBy>JP</cp:lastModifiedBy>
  <cp:revision>127</cp:revision>
  <cp:lastPrinted>2019-09-04T22:56:03Z</cp:lastPrinted>
  <dcterms:created xsi:type="dcterms:W3CDTF">2019-07-30T20:10:59Z</dcterms:created>
  <dcterms:modified xsi:type="dcterms:W3CDTF">2019-09-04T23:09:51Z</dcterms:modified>
</cp:coreProperties>
</file>